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0"/>
  </p:notesMasterIdLst>
  <p:sldIdLst>
    <p:sldId id="256" r:id="rId2"/>
    <p:sldId id="258" r:id="rId3"/>
    <p:sldId id="260" r:id="rId4"/>
    <p:sldId id="259" r:id="rId5"/>
    <p:sldId id="261" r:id="rId6"/>
    <p:sldId id="262" r:id="rId7"/>
    <p:sldId id="264" r:id="rId8"/>
    <p:sldId id="265" r:id="rId9"/>
    <p:sldId id="267" r:id="rId10"/>
    <p:sldId id="266" r:id="rId11"/>
    <p:sldId id="268" r:id="rId12"/>
    <p:sldId id="257" r:id="rId13"/>
    <p:sldId id="269" r:id="rId14"/>
    <p:sldId id="274" r:id="rId15"/>
    <p:sldId id="275" r:id="rId16"/>
    <p:sldId id="270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88954" autoAdjust="0"/>
  </p:normalViewPr>
  <p:slideViewPr>
    <p:cSldViewPr snapToGrid="0">
      <p:cViewPr varScale="1">
        <p:scale>
          <a:sx n="101" d="100"/>
          <a:sy n="101" d="100"/>
        </p:scale>
        <p:origin x="99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A521E2-B5B2-4D9A-853D-5482CBDCF3A4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en-US"/>
        </a:p>
      </dgm:t>
    </dgm:pt>
    <dgm:pt modelId="{DB27A657-90C0-490F-AEAC-C9E9214EE700}">
      <dgm:prSet phldrT="[Text]"/>
      <dgm:spPr/>
      <dgm:t>
        <a:bodyPr/>
        <a:lstStyle/>
        <a:p>
          <a:r>
            <a:rPr lang="en-US" dirty="0"/>
            <a:t>(0) Getting data</a:t>
          </a:r>
        </a:p>
      </dgm:t>
    </dgm:pt>
    <dgm:pt modelId="{00D8D9C6-EFDD-43E4-9C5A-7DF16DECE666}" type="parTrans" cxnId="{543A4627-5FFA-4A82-B991-C53C7A1E205C}">
      <dgm:prSet/>
      <dgm:spPr/>
      <dgm:t>
        <a:bodyPr/>
        <a:lstStyle/>
        <a:p>
          <a:endParaRPr lang="en-US"/>
        </a:p>
      </dgm:t>
    </dgm:pt>
    <dgm:pt modelId="{DAB68A10-C5A1-4ABD-ACE2-3AB323C759EC}" type="sibTrans" cxnId="{543A4627-5FFA-4A82-B991-C53C7A1E205C}">
      <dgm:prSet/>
      <dgm:spPr/>
      <dgm:t>
        <a:bodyPr/>
        <a:lstStyle/>
        <a:p>
          <a:endParaRPr lang="en-US"/>
        </a:p>
      </dgm:t>
    </dgm:pt>
    <dgm:pt modelId="{ACE81D75-6450-4145-A6A3-DD7F0AC8151B}">
      <dgm:prSet phldrT="[Text]"/>
      <dgm:spPr/>
      <dgm:t>
        <a:bodyPr/>
        <a:lstStyle/>
        <a:p>
          <a:r>
            <a:rPr lang="en-US" dirty="0"/>
            <a:t>Scrapping Twitter (GOT3)</a:t>
          </a:r>
        </a:p>
      </dgm:t>
    </dgm:pt>
    <dgm:pt modelId="{21C1F3AD-82FD-4158-81DF-FAB3E2C21346}" type="parTrans" cxnId="{2DA2F784-3284-4B44-9F9E-FB8563EE7FEC}">
      <dgm:prSet/>
      <dgm:spPr/>
      <dgm:t>
        <a:bodyPr/>
        <a:lstStyle/>
        <a:p>
          <a:endParaRPr lang="en-US"/>
        </a:p>
      </dgm:t>
    </dgm:pt>
    <dgm:pt modelId="{6F76D40E-C6B3-40DA-85C5-27B755D7AF99}" type="sibTrans" cxnId="{2DA2F784-3284-4B44-9F9E-FB8563EE7FEC}">
      <dgm:prSet/>
      <dgm:spPr/>
      <dgm:t>
        <a:bodyPr/>
        <a:lstStyle/>
        <a:p>
          <a:endParaRPr lang="en-US"/>
        </a:p>
      </dgm:t>
    </dgm:pt>
    <dgm:pt modelId="{C1A8D9CB-DBD0-4552-8273-F5784C6C56BD}">
      <dgm:prSet phldrT="[Text]"/>
      <dgm:spPr/>
      <dgm:t>
        <a:bodyPr/>
        <a:lstStyle/>
        <a:p>
          <a:r>
            <a:rPr lang="en-US" dirty="0"/>
            <a:t>Internet Archive (Spritzer stream)</a:t>
          </a:r>
        </a:p>
      </dgm:t>
    </dgm:pt>
    <dgm:pt modelId="{3198D8C4-3C2D-4CD4-B2EB-DE62A882AC5B}" type="parTrans" cxnId="{710E23BA-F9A2-45EE-BC8E-8C6C97AEAC6F}">
      <dgm:prSet/>
      <dgm:spPr/>
      <dgm:t>
        <a:bodyPr/>
        <a:lstStyle/>
        <a:p>
          <a:endParaRPr lang="en-US"/>
        </a:p>
      </dgm:t>
    </dgm:pt>
    <dgm:pt modelId="{A60D6016-A764-4394-A679-A7F36B62E794}" type="sibTrans" cxnId="{710E23BA-F9A2-45EE-BC8E-8C6C97AEAC6F}">
      <dgm:prSet/>
      <dgm:spPr/>
      <dgm:t>
        <a:bodyPr/>
        <a:lstStyle/>
        <a:p>
          <a:endParaRPr lang="en-US"/>
        </a:p>
      </dgm:t>
    </dgm:pt>
    <dgm:pt modelId="{3D8F3511-9413-4544-B5B9-230D6E954917}">
      <dgm:prSet phldrT="[Text]"/>
      <dgm:spPr/>
      <dgm:t>
        <a:bodyPr/>
        <a:lstStyle/>
        <a:p>
          <a:r>
            <a:rPr lang="en-US" dirty="0"/>
            <a:t>(1) Analyzing data</a:t>
          </a:r>
        </a:p>
      </dgm:t>
    </dgm:pt>
    <dgm:pt modelId="{F1B5AB14-E22A-4465-8170-5DF4BCAE6BE8}" type="parTrans" cxnId="{6B0C5547-BFE7-4597-93AA-3C0051F5C501}">
      <dgm:prSet/>
      <dgm:spPr/>
      <dgm:t>
        <a:bodyPr/>
        <a:lstStyle/>
        <a:p>
          <a:endParaRPr lang="en-US"/>
        </a:p>
      </dgm:t>
    </dgm:pt>
    <dgm:pt modelId="{AFD5E8B1-D0FC-48CA-B55C-1FBEA5D1B6EF}" type="sibTrans" cxnId="{6B0C5547-BFE7-4597-93AA-3C0051F5C501}">
      <dgm:prSet/>
      <dgm:spPr/>
      <dgm:t>
        <a:bodyPr/>
        <a:lstStyle/>
        <a:p>
          <a:endParaRPr lang="en-US"/>
        </a:p>
      </dgm:t>
    </dgm:pt>
    <dgm:pt modelId="{C1AEABD7-15D2-4C54-89FA-AEFBB5116BAF}">
      <dgm:prSet phldrT="[Text]"/>
      <dgm:spPr/>
      <dgm:t>
        <a:bodyPr/>
        <a:lstStyle/>
        <a:p>
          <a:r>
            <a:rPr lang="en-US" dirty="0"/>
            <a:t>Cleaning Data</a:t>
          </a:r>
        </a:p>
      </dgm:t>
    </dgm:pt>
    <dgm:pt modelId="{56954276-3C2B-4201-89CE-7CD3A03FA846}" type="parTrans" cxnId="{3F5870CA-7235-4646-99E0-22CC489294A6}">
      <dgm:prSet/>
      <dgm:spPr/>
      <dgm:t>
        <a:bodyPr/>
        <a:lstStyle/>
        <a:p>
          <a:endParaRPr lang="en-US"/>
        </a:p>
      </dgm:t>
    </dgm:pt>
    <dgm:pt modelId="{F602FADA-0383-4C03-96A5-F89AE0E003A6}" type="sibTrans" cxnId="{3F5870CA-7235-4646-99E0-22CC489294A6}">
      <dgm:prSet/>
      <dgm:spPr/>
      <dgm:t>
        <a:bodyPr/>
        <a:lstStyle/>
        <a:p>
          <a:endParaRPr lang="en-US"/>
        </a:p>
      </dgm:t>
    </dgm:pt>
    <dgm:pt modelId="{F5D75F51-D67F-4006-A3D8-2FFEC1184798}">
      <dgm:prSet phldrT="[Text]"/>
      <dgm:spPr/>
      <dgm:t>
        <a:bodyPr/>
        <a:lstStyle/>
        <a:p>
          <a:r>
            <a:rPr lang="en-US" dirty="0"/>
            <a:t>(2) Visualizing data</a:t>
          </a:r>
        </a:p>
      </dgm:t>
    </dgm:pt>
    <dgm:pt modelId="{0B4C7800-F16F-4FA2-8021-EC2F033BB9B1}" type="parTrans" cxnId="{2F028802-B34E-44E0-99FA-2AB0CD01200F}">
      <dgm:prSet/>
      <dgm:spPr/>
      <dgm:t>
        <a:bodyPr/>
        <a:lstStyle/>
        <a:p>
          <a:endParaRPr lang="en-US"/>
        </a:p>
      </dgm:t>
    </dgm:pt>
    <dgm:pt modelId="{C7EEDEDE-32B7-4B47-8FF2-D6AC977AEF78}" type="sibTrans" cxnId="{2F028802-B34E-44E0-99FA-2AB0CD01200F}">
      <dgm:prSet/>
      <dgm:spPr/>
      <dgm:t>
        <a:bodyPr/>
        <a:lstStyle/>
        <a:p>
          <a:endParaRPr lang="en-US"/>
        </a:p>
      </dgm:t>
    </dgm:pt>
    <dgm:pt modelId="{0788F56F-E938-4363-A6F0-4C3D27A9978B}">
      <dgm:prSet phldrT="[Text]"/>
      <dgm:spPr/>
      <dgm:t>
        <a:bodyPr/>
        <a:lstStyle/>
        <a:p>
          <a:r>
            <a:rPr lang="en-US" dirty="0"/>
            <a:t>Matplotlib</a:t>
          </a:r>
        </a:p>
      </dgm:t>
    </dgm:pt>
    <dgm:pt modelId="{7436F7FA-F6AF-486D-B395-041F628DA775}" type="parTrans" cxnId="{F25A3C6E-D94C-410C-919B-6DB0D2B60FE3}">
      <dgm:prSet/>
      <dgm:spPr/>
      <dgm:t>
        <a:bodyPr/>
        <a:lstStyle/>
        <a:p>
          <a:endParaRPr lang="en-US"/>
        </a:p>
      </dgm:t>
    </dgm:pt>
    <dgm:pt modelId="{3BAAE28C-E392-4CF1-A716-70AE9262F4EE}" type="sibTrans" cxnId="{F25A3C6E-D94C-410C-919B-6DB0D2B60FE3}">
      <dgm:prSet/>
      <dgm:spPr/>
      <dgm:t>
        <a:bodyPr/>
        <a:lstStyle/>
        <a:p>
          <a:endParaRPr lang="en-US"/>
        </a:p>
      </dgm:t>
    </dgm:pt>
    <dgm:pt modelId="{0B97348F-F44D-4F14-9942-D2AA55EAA6FE}">
      <dgm:prSet phldrT="[Text]"/>
      <dgm:spPr/>
      <dgm:t>
        <a:bodyPr/>
        <a:lstStyle/>
        <a:p>
          <a:r>
            <a:rPr lang="en-US" dirty="0" err="1"/>
            <a:t>Langdetect</a:t>
          </a:r>
          <a:endParaRPr lang="en-US" dirty="0"/>
        </a:p>
        <a:p>
          <a:r>
            <a:rPr lang="en-US" dirty="0"/>
            <a:t>Pandas</a:t>
          </a:r>
        </a:p>
      </dgm:t>
    </dgm:pt>
    <dgm:pt modelId="{8D7834BF-E16F-43C2-AA0D-15BF1D4F473F}" type="sibTrans" cxnId="{6FF294E0-54C5-4858-BDFD-AD3BAA6F5572}">
      <dgm:prSet/>
      <dgm:spPr/>
      <dgm:t>
        <a:bodyPr/>
        <a:lstStyle/>
        <a:p>
          <a:endParaRPr lang="en-US"/>
        </a:p>
      </dgm:t>
    </dgm:pt>
    <dgm:pt modelId="{F4F76EC5-7D50-4E29-8116-2F211629D84E}" type="parTrans" cxnId="{6FF294E0-54C5-4858-BDFD-AD3BAA6F5572}">
      <dgm:prSet/>
      <dgm:spPr/>
      <dgm:t>
        <a:bodyPr/>
        <a:lstStyle/>
        <a:p>
          <a:endParaRPr lang="en-US"/>
        </a:p>
      </dgm:t>
    </dgm:pt>
    <dgm:pt modelId="{81A741C8-ACFD-4F85-8ED0-EA8FA5A8425E}" type="pres">
      <dgm:prSet presAssocID="{AEA521E2-B5B2-4D9A-853D-5482CBDCF3A4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49BB9D83-3F87-435F-8B30-2239AD44FC05}" type="pres">
      <dgm:prSet presAssocID="{DB27A657-90C0-490F-AEAC-C9E9214EE700}" presName="parentText1" presStyleLbl="node1" presStyleIdx="0" presStyleCnt="3">
        <dgm:presLayoutVars>
          <dgm:chMax/>
          <dgm:chPref val="3"/>
          <dgm:bulletEnabled val="1"/>
        </dgm:presLayoutVars>
      </dgm:prSet>
      <dgm:spPr/>
    </dgm:pt>
    <dgm:pt modelId="{1467FF45-EF9E-424F-9C53-14F4480692AD}" type="pres">
      <dgm:prSet presAssocID="{DB27A657-90C0-490F-AEAC-C9E9214EE700}" presName="childText1" presStyleLbl="solidAlignAcc1" presStyleIdx="0" presStyleCnt="3">
        <dgm:presLayoutVars>
          <dgm:chMax val="0"/>
          <dgm:chPref val="0"/>
          <dgm:bulletEnabled val="1"/>
        </dgm:presLayoutVars>
      </dgm:prSet>
      <dgm:spPr/>
    </dgm:pt>
    <dgm:pt modelId="{20DF3757-6FFE-4D18-ACD7-A61A222C2DD2}" type="pres">
      <dgm:prSet presAssocID="{3D8F3511-9413-4544-B5B9-230D6E954917}" presName="parentText2" presStyleLbl="node1" presStyleIdx="1" presStyleCnt="3">
        <dgm:presLayoutVars>
          <dgm:chMax/>
          <dgm:chPref val="3"/>
          <dgm:bulletEnabled val="1"/>
        </dgm:presLayoutVars>
      </dgm:prSet>
      <dgm:spPr/>
    </dgm:pt>
    <dgm:pt modelId="{FC6D8414-BB5E-4748-A15E-3FF05157AD3D}" type="pres">
      <dgm:prSet presAssocID="{3D8F3511-9413-4544-B5B9-230D6E954917}" presName="childText2" presStyleLbl="solidAlignAcc1" presStyleIdx="1" presStyleCnt="3">
        <dgm:presLayoutVars>
          <dgm:chMax val="0"/>
          <dgm:chPref val="0"/>
          <dgm:bulletEnabled val="1"/>
        </dgm:presLayoutVars>
      </dgm:prSet>
      <dgm:spPr/>
    </dgm:pt>
    <dgm:pt modelId="{DDE27354-3980-4BFA-A76B-6E5DDF75F8F9}" type="pres">
      <dgm:prSet presAssocID="{F5D75F51-D67F-4006-A3D8-2FFEC1184798}" presName="parentText3" presStyleLbl="node1" presStyleIdx="2" presStyleCnt="3">
        <dgm:presLayoutVars>
          <dgm:chMax/>
          <dgm:chPref val="3"/>
          <dgm:bulletEnabled val="1"/>
        </dgm:presLayoutVars>
      </dgm:prSet>
      <dgm:spPr/>
    </dgm:pt>
    <dgm:pt modelId="{E0115AA4-91B5-4237-91B6-DCE08E680D04}" type="pres">
      <dgm:prSet presAssocID="{F5D75F51-D67F-4006-A3D8-2FFEC1184798}" presName="childText3" presStyleLbl="solidAlignAcc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2F028802-B34E-44E0-99FA-2AB0CD01200F}" srcId="{AEA521E2-B5B2-4D9A-853D-5482CBDCF3A4}" destId="{F5D75F51-D67F-4006-A3D8-2FFEC1184798}" srcOrd="2" destOrd="0" parTransId="{0B4C7800-F16F-4FA2-8021-EC2F033BB9B1}" sibTransId="{C7EEDEDE-32B7-4B47-8FF2-D6AC977AEF78}"/>
    <dgm:cxn modelId="{F35B2622-8084-4713-85A4-6DE220188EB9}" type="presOf" srcId="{ACE81D75-6450-4145-A6A3-DD7F0AC8151B}" destId="{1467FF45-EF9E-424F-9C53-14F4480692AD}" srcOrd="0" destOrd="0" presId="urn:microsoft.com/office/officeart/2009/3/layout/IncreasingArrowsProcess"/>
    <dgm:cxn modelId="{543A4627-5FFA-4A82-B991-C53C7A1E205C}" srcId="{AEA521E2-B5B2-4D9A-853D-5482CBDCF3A4}" destId="{DB27A657-90C0-490F-AEAC-C9E9214EE700}" srcOrd="0" destOrd="0" parTransId="{00D8D9C6-EFDD-43E4-9C5A-7DF16DECE666}" sibTransId="{DAB68A10-C5A1-4ABD-ACE2-3AB323C759EC}"/>
    <dgm:cxn modelId="{C8B3EF3C-0597-445F-ACC4-E6C2A8F6C4A4}" type="presOf" srcId="{F5D75F51-D67F-4006-A3D8-2FFEC1184798}" destId="{DDE27354-3980-4BFA-A76B-6E5DDF75F8F9}" srcOrd="0" destOrd="0" presId="urn:microsoft.com/office/officeart/2009/3/layout/IncreasingArrowsProcess"/>
    <dgm:cxn modelId="{2C4C2B63-8AE4-4874-AE54-3F03401E8DC7}" type="presOf" srcId="{C1AEABD7-15D2-4C54-89FA-AEFBB5116BAF}" destId="{FC6D8414-BB5E-4748-A15E-3FF05157AD3D}" srcOrd="0" destOrd="0" presId="urn:microsoft.com/office/officeart/2009/3/layout/IncreasingArrowsProcess"/>
    <dgm:cxn modelId="{6B0C5547-BFE7-4597-93AA-3C0051F5C501}" srcId="{AEA521E2-B5B2-4D9A-853D-5482CBDCF3A4}" destId="{3D8F3511-9413-4544-B5B9-230D6E954917}" srcOrd="1" destOrd="0" parTransId="{F1B5AB14-E22A-4465-8170-5DF4BCAE6BE8}" sibTransId="{AFD5E8B1-D0FC-48CA-B55C-1FBEA5D1B6EF}"/>
    <dgm:cxn modelId="{EC69436A-C0CE-484F-9EFB-C7ACBDFB4DA5}" type="presOf" srcId="{0B97348F-F44D-4F14-9942-D2AA55EAA6FE}" destId="{FC6D8414-BB5E-4748-A15E-3FF05157AD3D}" srcOrd="0" destOrd="1" presId="urn:microsoft.com/office/officeart/2009/3/layout/IncreasingArrowsProcess"/>
    <dgm:cxn modelId="{F25A3C6E-D94C-410C-919B-6DB0D2B60FE3}" srcId="{F5D75F51-D67F-4006-A3D8-2FFEC1184798}" destId="{0788F56F-E938-4363-A6F0-4C3D27A9978B}" srcOrd="0" destOrd="0" parTransId="{7436F7FA-F6AF-486D-B395-041F628DA775}" sibTransId="{3BAAE28C-E392-4CF1-A716-70AE9262F4EE}"/>
    <dgm:cxn modelId="{2DA2F784-3284-4B44-9F9E-FB8563EE7FEC}" srcId="{DB27A657-90C0-490F-AEAC-C9E9214EE700}" destId="{ACE81D75-6450-4145-A6A3-DD7F0AC8151B}" srcOrd="0" destOrd="0" parTransId="{21C1F3AD-82FD-4158-81DF-FAB3E2C21346}" sibTransId="{6F76D40E-C6B3-40DA-85C5-27B755D7AF99}"/>
    <dgm:cxn modelId="{37FEAA94-CDCD-4943-AE41-5D0B4DDD9B58}" type="presOf" srcId="{0788F56F-E938-4363-A6F0-4C3D27A9978B}" destId="{E0115AA4-91B5-4237-91B6-DCE08E680D04}" srcOrd="0" destOrd="0" presId="urn:microsoft.com/office/officeart/2009/3/layout/IncreasingArrowsProcess"/>
    <dgm:cxn modelId="{D122A596-760A-4335-BFAE-C20E97AF81EA}" type="presOf" srcId="{C1A8D9CB-DBD0-4552-8273-F5784C6C56BD}" destId="{1467FF45-EF9E-424F-9C53-14F4480692AD}" srcOrd="0" destOrd="1" presId="urn:microsoft.com/office/officeart/2009/3/layout/IncreasingArrowsProcess"/>
    <dgm:cxn modelId="{F50027A4-4B4B-4E0A-B9A6-5B15B97533B1}" type="presOf" srcId="{3D8F3511-9413-4544-B5B9-230D6E954917}" destId="{20DF3757-6FFE-4D18-ACD7-A61A222C2DD2}" srcOrd="0" destOrd="0" presId="urn:microsoft.com/office/officeart/2009/3/layout/IncreasingArrowsProcess"/>
    <dgm:cxn modelId="{0EEA3CA4-B4A5-4F53-BB76-00A3C0AF294D}" type="presOf" srcId="{DB27A657-90C0-490F-AEAC-C9E9214EE700}" destId="{49BB9D83-3F87-435F-8B30-2239AD44FC05}" srcOrd="0" destOrd="0" presId="urn:microsoft.com/office/officeart/2009/3/layout/IncreasingArrowsProcess"/>
    <dgm:cxn modelId="{C3EFC8B8-4516-47F2-8207-6F5A5F9DF5AB}" type="presOf" srcId="{AEA521E2-B5B2-4D9A-853D-5482CBDCF3A4}" destId="{81A741C8-ACFD-4F85-8ED0-EA8FA5A8425E}" srcOrd="0" destOrd="0" presId="urn:microsoft.com/office/officeart/2009/3/layout/IncreasingArrowsProcess"/>
    <dgm:cxn modelId="{710E23BA-F9A2-45EE-BC8E-8C6C97AEAC6F}" srcId="{DB27A657-90C0-490F-AEAC-C9E9214EE700}" destId="{C1A8D9CB-DBD0-4552-8273-F5784C6C56BD}" srcOrd="1" destOrd="0" parTransId="{3198D8C4-3C2D-4CD4-B2EB-DE62A882AC5B}" sibTransId="{A60D6016-A764-4394-A679-A7F36B62E794}"/>
    <dgm:cxn modelId="{3F5870CA-7235-4646-99E0-22CC489294A6}" srcId="{3D8F3511-9413-4544-B5B9-230D6E954917}" destId="{C1AEABD7-15D2-4C54-89FA-AEFBB5116BAF}" srcOrd="0" destOrd="0" parTransId="{56954276-3C2B-4201-89CE-7CD3A03FA846}" sibTransId="{F602FADA-0383-4C03-96A5-F89AE0E003A6}"/>
    <dgm:cxn modelId="{6FF294E0-54C5-4858-BDFD-AD3BAA6F5572}" srcId="{3D8F3511-9413-4544-B5B9-230D6E954917}" destId="{0B97348F-F44D-4F14-9942-D2AA55EAA6FE}" srcOrd="1" destOrd="0" parTransId="{F4F76EC5-7D50-4E29-8116-2F211629D84E}" sibTransId="{8D7834BF-E16F-43C2-AA0D-15BF1D4F473F}"/>
    <dgm:cxn modelId="{D7BB13E2-AB08-4BF9-8805-2B4B29BA1AD8}" type="presParOf" srcId="{81A741C8-ACFD-4F85-8ED0-EA8FA5A8425E}" destId="{49BB9D83-3F87-435F-8B30-2239AD44FC05}" srcOrd="0" destOrd="0" presId="urn:microsoft.com/office/officeart/2009/3/layout/IncreasingArrowsProcess"/>
    <dgm:cxn modelId="{54C6515A-262E-4532-9885-ECE536169D2B}" type="presParOf" srcId="{81A741C8-ACFD-4F85-8ED0-EA8FA5A8425E}" destId="{1467FF45-EF9E-424F-9C53-14F4480692AD}" srcOrd="1" destOrd="0" presId="urn:microsoft.com/office/officeart/2009/3/layout/IncreasingArrowsProcess"/>
    <dgm:cxn modelId="{711ACDDF-C60A-4705-9FB9-FF1E862C2896}" type="presParOf" srcId="{81A741C8-ACFD-4F85-8ED0-EA8FA5A8425E}" destId="{20DF3757-6FFE-4D18-ACD7-A61A222C2DD2}" srcOrd="2" destOrd="0" presId="urn:microsoft.com/office/officeart/2009/3/layout/IncreasingArrowsProcess"/>
    <dgm:cxn modelId="{12FE1CE9-6E67-461E-BD0B-1F1764029B91}" type="presParOf" srcId="{81A741C8-ACFD-4F85-8ED0-EA8FA5A8425E}" destId="{FC6D8414-BB5E-4748-A15E-3FF05157AD3D}" srcOrd="3" destOrd="0" presId="urn:microsoft.com/office/officeart/2009/3/layout/IncreasingArrowsProcess"/>
    <dgm:cxn modelId="{CC4ADFD2-AA12-493D-B4EF-766AA987118A}" type="presParOf" srcId="{81A741C8-ACFD-4F85-8ED0-EA8FA5A8425E}" destId="{DDE27354-3980-4BFA-A76B-6E5DDF75F8F9}" srcOrd="4" destOrd="0" presId="urn:microsoft.com/office/officeart/2009/3/layout/IncreasingArrowsProcess"/>
    <dgm:cxn modelId="{04202021-D874-47D8-AFED-6D6F31CC1236}" type="presParOf" srcId="{81A741C8-ACFD-4F85-8ED0-EA8FA5A8425E}" destId="{E0115AA4-91B5-4237-91B6-DCE08E680D04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B50C92-20B9-4A74-92F2-8A8053BF9F61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B5E23AD-3CA4-4A09-99F1-93266F8232BB}">
      <dgm:prSet phldrT="[Text]"/>
      <dgm:spPr/>
      <dgm:t>
        <a:bodyPr/>
        <a:lstStyle/>
        <a:p>
          <a:r>
            <a:rPr lang="en-US" dirty="0"/>
            <a:t>0</a:t>
          </a:r>
        </a:p>
      </dgm:t>
    </dgm:pt>
    <dgm:pt modelId="{35E00639-275B-4406-9395-8F9A984C6303}" type="parTrans" cxnId="{11F3956B-FCA1-4E54-9E7C-F2C46991645B}">
      <dgm:prSet/>
      <dgm:spPr/>
      <dgm:t>
        <a:bodyPr/>
        <a:lstStyle/>
        <a:p>
          <a:endParaRPr lang="en-US"/>
        </a:p>
      </dgm:t>
    </dgm:pt>
    <dgm:pt modelId="{182BD683-FC88-41AE-A3BF-562B5C3E98DF}" type="sibTrans" cxnId="{11F3956B-FCA1-4E54-9E7C-F2C46991645B}">
      <dgm:prSet/>
      <dgm:spPr/>
      <dgm:t>
        <a:bodyPr/>
        <a:lstStyle/>
        <a:p>
          <a:endParaRPr lang="en-US"/>
        </a:p>
      </dgm:t>
    </dgm:pt>
    <dgm:pt modelId="{C6B2526D-2873-4C37-BEBA-8E915D12F387}">
      <dgm:prSet phldrT="[Text]"/>
      <dgm:spPr/>
      <dgm:t>
        <a:bodyPr/>
        <a:lstStyle/>
        <a:p>
          <a:r>
            <a:rPr lang="en-US" dirty="0"/>
            <a:t>Load CSV files as Data Frames	</a:t>
          </a:r>
        </a:p>
      </dgm:t>
    </dgm:pt>
    <dgm:pt modelId="{E3B21A64-6BC1-420C-AE8A-9989B9514666}" type="parTrans" cxnId="{974E13FD-DC20-41F9-A246-50065DA1D6A7}">
      <dgm:prSet/>
      <dgm:spPr/>
      <dgm:t>
        <a:bodyPr/>
        <a:lstStyle/>
        <a:p>
          <a:endParaRPr lang="en-US"/>
        </a:p>
      </dgm:t>
    </dgm:pt>
    <dgm:pt modelId="{735A25C8-3D3E-493A-A2CF-160C5E9CA189}" type="sibTrans" cxnId="{974E13FD-DC20-41F9-A246-50065DA1D6A7}">
      <dgm:prSet/>
      <dgm:spPr/>
      <dgm:t>
        <a:bodyPr/>
        <a:lstStyle/>
        <a:p>
          <a:endParaRPr lang="en-US"/>
        </a:p>
      </dgm:t>
    </dgm:pt>
    <dgm:pt modelId="{B0DCEBB2-6702-4660-AF69-7C8A2603CC6D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903AFB8B-A629-434B-8118-C64FD50C37E9}" type="parTrans" cxnId="{D7F832A8-787D-4371-9AA6-BD13F211F230}">
      <dgm:prSet/>
      <dgm:spPr/>
      <dgm:t>
        <a:bodyPr/>
        <a:lstStyle/>
        <a:p>
          <a:endParaRPr lang="en-US"/>
        </a:p>
      </dgm:t>
    </dgm:pt>
    <dgm:pt modelId="{E0FA0743-7711-4986-99CF-E48CB81ECDF8}" type="sibTrans" cxnId="{D7F832A8-787D-4371-9AA6-BD13F211F230}">
      <dgm:prSet/>
      <dgm:spPr/>
      <dgm:t>
        <a:bodyPr/>
        <a:lstStyle/>
        <a:p>
          <a:endParaRPr lang="en-US"/>
        </a:p>
      </dgm:t>
    </dgm:pt>
    <dgm:pt modelId="{7B976A51-4696-4232-9169-930CED30CEBB}">
      <dgm:prSet phldrT="[Text]"/>
      <dgm:spPr/>
      <dgm:t>
        <a:bodyPr/>
        <a:lstStyle/>
        <a:p>
          <a:r>
            <a:rPr lang="en-US" dirty="0"/>
            <a:t>Append Data Frames</a:t>
          </a:r>
        </a:p>
      </dgm:t>
    </dgm:pt>
    <dgm:pt modelId="{C2B4EFC9-A16B-47C7-88EC-C0D34EF8A619}" type="parTrans" cxnId="{43F286C6-1B11-4242-A216-2069B8456E89}">
      <dgm:prSet/>
      <dgm:spPr/>
      <dgm:t>
        <a:bodyPr/>
        <a:lstStyle/>
        <a:p>
          <a:endParaRPr lang="en-US"/>
        </a:p>
      </dgm:t>
    </dgm:pt>
    <dgm:pt modelId="{2CB7634A-BDB9-4799-AC3B-225E2F995F38}" type="sibTrans" cxnId="{43F286C6-1B11-4242-A216-2069B8456E89}">
      <dgm:prSet/>
      <dgm:spPr/>
      <dgm:t>
        <a:bodyPr/>
        <a:lstStyle/>
        <a:p>
          <a:endParaRPr lang="en-US"/>
        </a:p>
      </dgm:t>
    </dgm:pt>
    <dgm:pt modelId="{5F9539B4-3A81-4478-AEB5-009D27F7456C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5E1334CE-B064-413E-A97C-BC0A0D6959FC}" type="parTrans" cxnId="{06D5EFA5-B4C2-4B65-90D0-E7614A97D67D}">
      <dgm:prSet/>
      <dgm:spPr/>
      <dgm:t>
        <a:bodyPr/>
        <a:lstStyle/>
        <a:p>
          <a:endParaRPr lang="en-US"/>
        </a:p>
      </dgm:t>
    </dgm:pt>
    <dgm:pt modelId="{24F01E29-EDD0-4DB5-A77E-60989642373F}" type="sibTrans" cxnId="{06D5EFA5-B4C2-4B65-90D0-E7614A97D67D}">
      <dgm:prSet/>
      <dgm:spPr/>
      <dgm:t>
        <a:bodyPr/>
        <a:lstStyle/>
        <a:p>
          <a:endParaRPr lang="en-US"/>
        </a:p>
      </dgm:t>
    </dgm:pt>
    <dgm:pt modelId="{33CE23B0-D06F-4393-949E-F87708C605FF}">
      <dgm:prSet phldrT="[Text]"/>
      <dgm:spPr/>
      <dgm:t>
        <a:bodyPr/>
        <a:lstStyle/>
        <a:p>
          <a:r>
            <a:rPr lang="en-US" dirty="0"/>
            <a:t>Data Cleanup</a:t>
          </a:r>
        </a:p>
      </dgm:t>
    </dgm:pt>
    <dgm:pt modelId="{1EFF5E63-BDF9-4318-B85F-83E317941675}" type="parTrans" cxnId="{69F76196-93F1-4845-9EA3-AD76ED04E30F}">
      <dgm:prSet/>
      <dgm:spPr/>
      <dgm:t>
        <a:bodyPr/>
        <a:lstStyle/>
        <a:p>
          <a:endParaRPr lang="en-US"/>
        </a:p>
      </dgm:t>
    </dgm:pt>
    <dgm:pt modelId="{BAD66DD4-E734-4B8E-89FA-9C9763D965BD}" type="sibTrans" cxnId="{69F76196-93F1-4845-9EA3-AD76ED04E30F}">
      <dgm:prSet/>
      <dgm:spPr/>
      <dgm:t>
        <a:bodyPr/>
        <a:lstStyle/>
        <a:p>
          <a:endParaRPr lang="en-US"/>
        </a:p>
      </dgm:t>
    </dgm:pt>
    <dgm:pt modelId="{047DCFE6-730C-4678-8A4D-D1B9D80EA5AB}" type="pres">
      <dgm:prSet presAssocID="{9DB50C92-20B9-4A74-92F2-8A8053BF9F61}" presName="linearFlow" presStyleCnt="0">
        <dgm:presLayoutVars>
          <dgm:dir/>
          <dgm:animLvl val="lvl"/>
          <dgm:resizeHandles val="exact"/>
        </dgm:presLayoutVars>
      </dgm:prSet>
      <dgm:spPr/>
    </dgm:pt>
    <dgm:pt modelId="{94A79602-A6B2-4124-98FB-AE4752D4B603}" type="pres">
      <dgm:prSet presAssocID="{5B5E23AD-3CA4-4A09-99F1-93266F8232BB}" presName="composite" presStyleCnt="0"/>
      <dgm:spPr/>
    </dgm:pt>
    <dgm:pt modelId="{A3046B8E-10AD-4F12-8937-DE9D01BDB316}" type="pres">
      <dgm:prSet presAssocID="{5B5E23AD-3CA4-4A09-99F1-93266F8232BB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06689AF3-DD33-4C25-8A94-7E233653D002}" type="pres">
      <dgm:prSet presAssocID="{5B5E23AD-3CA4-4A09-99F1-93266F8232BB}" presName="descendantText" presStyleLbl="alignAcc1" presStyleIdx="0" presStyleCnt="3">
        <dgm:presLayoutVars>
          <dgm:bulletEnabled val="1"/>
        </dgm:presLayoutVars>
      </dgm:prSet>
      <dgm:spPr/>
    </dgm:pt>
    <dgm:pt modelId="{80DEFF23-D13B-4E6D-BF9B-A94744880F3D}" type="pres">
      <dgm:prSet presAssocID="{182BD683-FC88-41AE-A3BF-562B5C3E98DF}" presName="sp" presStyleCnt="0"/>
      <dgm:spPr/>
    </dgm:pt>
    <dgm:pt modelId="{872815F1-8283-4917-A42A-5F34D9A85B26}" type="pres">
      <dgm:prSet presAssocID="{B0DCEBB2-6702-4660-AF69-7C8A2603CC6D}" presName="composite" presStyleCnt="0"/>
      <dgm:spPr/>
    </dgm:pt>
    <dgm:pt modelId="{2EB05243-58EB-4613-B3B2-858DCCF856C8}" type="pres">
      <dgm:prSet presAssocID="{B0DCEBB2-6702-4660-AF69-7C8A2603CC6D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48C7C60-BF46-475C-B014-453C07388194}" type="pres">
      <dgm:prSet presAssocID="{B0DCEBB2-6702-4660-AF69-7C8A2603CC6D}" presName="descendantText" presStyleLbl="alignAcc1" presStyleIdx="1" presStyleCnt="3">
        <dgm:presLayoutVars>
          <dgm:bulletEnabled val="1"/>
        </dgm:presLayoutVars>
      </dgm:prSet>
      <dgm:spPr/>
    </dgm:pt>
    <dgm:pt modelId="{BEB6A340-2BA2-4787-AEC0-21F65603E85F}" type="pres">
      <dgm:prSet presAssocID="{E0FA0743-7711-4986-99CF-E48CB81ECDF8}" presName="sp" presStyleCnt="0"/>
      <dgm:spPr/>
    </dgm:pt>
    <dgm:pt modelId="{C27FCB66-D7AA-4CC9-B96F-BC552FE09FCF}" type="pres">
      <dgm:prSet presAssocID="{5F9539B4-3A81-4478-AEB5-009D27F7456C}" presName="composite" presStyleCnt="0"/>
      <dgm:spPr/>
    </dgm:pt>
    <dgm:pt modelId="{54FB4D13-7CE5-4730-821E-BDFEC3AB307E}" type="pres">
      <dgm:prSet presAssocID="{5F9539B4-3A81-4478-AEB5-009D27F7456C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EC2393A6-DCEA-4F8A-9562-3F3FE1D24BD8}" type="pres">
      <dgm:prSet presAssocID="{5F9539B4-3A81-4478-AEB5-009D27F7456C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53252A08-57CB-4ABC-8C8B-A500461A13E9}" type="presOf" srcId="{C6B2526D-2873-4C37-BEBA-8E915D12F387}" destId="{06689AF3-DD33-4C25-8A94-7E233653D002}" srcOrd="0" destOrd="0" presId="urn:microsoft.com/office/officeart/2005/8/layout/chevron2"/>
    <dgm:cxn modelId="{FA661E40-70EF-4C1C-944F-72417BAF980A}" type="presOf" srcId="{9DB50C92-20B9-4A74-92F2-8A8053BF9F61}" destId="{047DCFE6-730C-4678-8A4D-D1B9D80EA5AB}" srcOrd="0" destOrd="0" presId="urn:microsoft.com/office/officeart/2005/8/layout/chevron2"/>
    <dgm:cxn modelId="{11F3956B-FCA1-4E54-9E7C-F2C46991645B}" srcId="{9DB50C92-20B9-4A74-92F2-8A8053BF9F61}" destId="{5B5E23AD-3CA4-4A09-99F1-93266F8232BB}" srcOrd="0" destOrd="0" parTransId="{35E00639-275B-4406-9395-8F9A984C6303}" sibTransId="{182BD683-FC88-41AE-A3BF-562B5C3E98DF}"/>
    <dgm:cxn modelId="{58D1CB6D-6A27-41B5-9898-6597315F01C6}" type="presOf" srcId="{B0DCEBB2-6702-4660-AF69-7C8A2603CC6D}" destId="{2EB05243-58EB-4613-B3B2-858DCCF856C8}" srcOrd="0" destOrd="0" presId="urn:microsoft.com/office/officeart/2005/8/layout/chevron2"/>
    <dgm:cxn modelId="{82A0B485-295C-4ED0-8C1A-6408A770E36E}" type="presOf" srcId="{5F9539B4-3A81-4478-AEB5-009D27F7456C}" destId="{54FB4D13-7CE5-4730-821E-BDFEC3AB307E}" srcOrd="0" destOrd="0" presId="urn:microsoft.com/office/officeart/2005/8/layout/chevron2"/>
    <dgm:cxn modelId="{69F76196-93F1-4845-9EA3-AD76ED04E30F}" srcId="{5F9539B4-3A81-4478-AEB5-009D27F7456C}" destId="{33CE23B0-D06F-4393-949E-F87708C605FF}" srcOrd="0" destOrd="0" parTransId="{1EFF5E63-BDF9-4318-B85F-83E317941675}" sibTransId="{BAD66DD4-E734-4B8E-89FA-9C9763D965BD}"/>
    <dgm:cxn modelId="{06D5EFA5-B4C2-4B65-90D0-E7614A97D67D}" srcId="{9DB50C92-20B9-4A74-92F2-8A8053BF9F61}" destId="{5F9539B4-3A81-4478-AEB5-009D27F7456C}" srcOrd="2" destOrd="0" parTransId="{5E1334CE-B064-413E-A97C-BC0A0D6959FC}" sibTransId="{24F01E29-EDD0-4DB5-A77E-60989642373F}"/>
    <dgm:cxn modelId="{D7F832A8-787D-4371-9AA6-BD13F211F230}" srcId="{9DB50C92-20B9-4A74-92F2-8A8053BF9F61}" destId="{B0DCEBB2-6702-4660-AF69-7C8A2603CC6D}" srcOrd="1" destOrd="0" parTransId="{903AFB8B-A629-434B-8118-C64FD50C37E9}" sibTransId="{E0FA0743-7711-4986-99CF-E48CB81ECDF8}"/>
    <dgm:cxn modelId="{37551FB7-55A9-4CD3-93B7-F2D09CD279BF}" type="presOf" srcId="{33CE23B0-D06F-4393-949E-F87708C605FF}" destId="{EC2393A6-DCEA-4F8A-9562-3F3FE1D24BD8}" srcOrd="0" destOrd="0" presId="urn:microsoft.com/office/officeart/2005/8/layout/chevron2"/>
    <dgm:cxn modelId="{E199DFB8-58D1-4287-B521-24306FC816CF}" type="presOf" srcId="{5B5E23AD-3CA4-4A09-99F1-93266F8232BB}" destId="{A3046B8E-10AD-4F12-8937-DE9D01BDB316}" srcOrd="0" destOrd="0" presId="urn:microsoft.com/office/officeart/2005/8/layout/chevron2"/>
    <dgm:cxn modelId="{43F286C6-1B11-4242-A216-2069B8456E89}" srcId="{B0DCEBB2-6702-4660-AF69-7C8A2603CC6D}" destId="{7B976A51-4696-4232-9169-930CED30CEBB}" srcOrd="0" destOrd="0" parTransId="{C2B4EFC9-A16B-47C7-88EC-C0D34EF8A619}" sibTransId="{2CB7634A-BDB9-4799-AC3B-225E2F995F38}"/>
    <dgm:cxn modelId="{3EC1B0D9-F39B-414C-955F-1E7640B22A28}" type="presOf" srcId="{7B976A51-4696-4232-9169-930CED30CEBB}" destId="{D48C7C60-BF46-475C-B014-453C07388194}" srcOrd="0" destOrd="0" presId="urn:microsoft.com/office/officeart/2005/8/layout/chevron2"/>
    <dgm:cxn modelId="{974E13FD-DC20-41F9-A246-50065DA1D6A7}" srcId="{5B5E23AD-3CA4-4A09-99F1-93266F8232BB}" destId="{C6B2526D-2873-4C37-BEBA-8E915D12F387}" srcOrd="0" destOrd="0" parTransId="{E3B21A64-6BC1-420C-AE8A-9989B9514666}" sibTransId="{735A25C8-3D3E-493A-A2CF-160C5E9CA189}"/>
    <dgm:cxn modelId="{13C45D24-AACC-44AD-81B7-13A15A0579FB}" type="presParOf" srcId="{047DCFE6-730C-4678-8A4D-D1B9D80EA5AB}" destId="{94A79602-A6B2-4124-98FB-AE4752D4B603}" srcOrd="0" destOrd="0" presId="urn:microsoft.com/office/officeart/2005/8/layout/chevron2"/>
    <dgm:cxn modelId="{541E74BA-99A3-4709-8650-70E4D0778D26}" type="presParOf" srcId="{94A79602-A6B2-4124-98FB-AE4752D4B603}" destId="{A3046B8E-10AD-4F12-8937-DE9D01BDB316}" srcOrd="0" destOrd="0" presId="urn:microsoft.com/office/officeart/2005/8/layout/chevron2"/>
    <dgm:cxn modelId="{C07127B8-42F7-43EB-A744-17132CF420F4}" type="presParOf" srcId="{94A79602-A6B2-4124-98FB-AE4752D4B603}" destId="{06689AF3-DD33-4C25-8A94-7E233653D002}" srcOrd="1" destOrd="0" presId="urn:microsoft.com/office/officeart/2005/8/layout/chevron2"/>
    <dgm:cxn modelId="{79821F86-D328-42CE-B95E-7DF9273949D5}" type="presParOf" srcId="{047DCFE6-730C-4678-8A4D-D1B9D80EA5AB}" destId="{80DEFF23-D13B-4E6D-BF9B-A94744880F3D}" srcOrd="1" destOrd="0" presId="urn:microsoft.com/office/officeart/2005/8/layout/chevron2"/>
    <dgm:cxn modelId="{5B0ACAA0-E4DA-4B24-B8C8-09966F522279}" type="presParOf" srcId="{047DCFE6-730C-4678-8A4D-D1B9D80EA5AB}" destId="{872815F1-8283-4917-A42A-5F34D9A85B26}" srcOrd="2" destOrd="0" presId="urn:microsoft.com/office/officeart/2005/8/layout/chevron2"/>
    <dgm:cxn modelId="{D105FC46-3CA5-4FED-B877-E09C373ED3E2}" type="presParOf" srcId="{872815F1-8283-4917-A42A-5F34D9A85B26}" destId="{2EB05243-58EB-4613-B3B2-858DCCF856C8}" srcOrd="0" destOrd="0" presId="urn:microsoft.com/office/officeart/2005/8/layout/chevron2"/>
    <dgm:cxn modelId="{7BD415FC-5294-4CC2-90D5-FBA407E863B9}" type="presParOf" srcId="{872815F1-8283-4917-A42A-5F34D9A85B26}" destId="{D48C7C60-BF46-475C-B014-453C07388194}" srcOrd="1" destOrd="0" presId="urn:microsoft.com/office/officeart/2005/8/layout/chevron2"/>
    <dgm:cxn modelId="{B742A59E-D6C4-49FE-91AB-942792493AF9}" type="presParOf" srcId="{047DCFE6-730C-4678-8A4D-D1B9D80EA5AB}" destId="{BEB6A340-2BA2-4787-AEC0-21F65603E85F}" srcOrd="3" destOrd="0" presId="urn:microsoft.com/office/officeart/2005/8/layout/chevron2"/>
    <dgm:cxn modelId="{99488D76-7BF9-4C42-8DBD-50FAB1966A20}" type="presParOf" srcId="{047DCFE6-730C-4678-8A4D-D1B9D80EA5AB}" destId="{C27FCB66-D7AA-4CC9-B96F-BC552FE09FCF}" srcOrd="4" destOrd="0" presId="urn:microsoft.com/office/officeart/2005/8/layout/chevron2"/>
    <dgm:cxn modelId="{6B1835D8-32FE-4EAD-AD4E-0A08851091EB}" type="presParOf" srcId="{C27FCB66-D7AA-4CC9-B96F-BC552FE09FCF}" destId="{54FB4D13-7CE5-4730-821E-BDFEC3AB307E}" srcOrd="0" destOrd="0" presId="urn:microsoft.com/office/officeart/2005/8/layout/chevron2"/>
    <dgm:cxn modelId="{FB02EF6E-325D-4106-8C78-88005A17AF84}" type="presParOf" srcId="{C27FCB66-D7AA-4CC9-B96F-BC552FE09FCF}" destId="{EC2393A6-DCEA-4F8A-9562-3F3FE1D24BD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326261-FBA8-4F3E-90CF-87037843DC76}" type="doc">
      <dgm:prSet loTypeId="urn:microsoft.com/office/officeart/2005/8/layout/default" loCatId="list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en-US"/>
        </a:p>
      </dgm:t>
    </dgm:pt>
    <dgm:pt modelId="{EEB24FD4-9E3D-475A-9C93-4BAB44234E69}">
      <dgm:prSet phldrT="[Text]"/>
      <dgm:spPr/>
      <dgm:t>
        <a:bodyPr/>
        <a:lstStyle/>
        <a:p>
          <a:r>
            <a:rPr lang="en-US" dirty="0"/>
            <a:t>Total tweets </a:t>
          </a:r>
        </a:p>
      </dgm:t>
    </dgm:pt>
    <dgm:pt modelId="{3E82B3D1-97BB-45AB-AE84-BB1F18512C81}" type="parTrans" cxnId="{A58FE0EE-0B77-454F-9ED6-905E64CCDB5D}">
      <dgm:prSet/>
      <dgm:spPr/>
      <dgm:t>
        <a:bodyPr/>
        <a:lstStyle/>
        <a:p>
          <a:endParaRPr lang="en-US"/>
        </a:p>
      </dgm:t>
    </dgm:pt>
    <dgm:pt modelId="{F2A4B07A-E89D-4862-91F7-BB288DA05907}" type="sibTrans" cxnId="{A58FE0EE-0B77-454F-9ED6-905E64CCDB5D}">
      <dgm:prSet/>
      <dgm:spPr/>
      <dgm:t>
        <a:bodyPr/>
        <a:lstStyle/>
        <a:p>
          <a:endParaRPr lang="en-US"/>
        </a:p>
      </dgm:t>
    </dgm:pt>
    <dgm:pt modelId="{539585DE-37F2-4A0C-9D10-989960A8FEEB}">
      <dgm:prSet phldrT="[Text]"/>
      <dgm:spPr/>
      <dgm:t>
        <a:bodyPr/>
        <a:lstStyle/>
        <a:p>
          <a:r>
            <a:rPr lang="en-US" dirty="0"/>
            <a:t>23,123</a:t>
          </a:r>
        </a:p>
      </dgm:t>
    </dgm:pt>
    <dgm:pt modelId="{775777BC-703E-49DF-8BB2-A8DAFEB2A21D}" type="parTrans" cxnId="{A880AB35-FFC5-4CF0-9E6A-F62F0FF4CB23}">
      <dgm:prSet/>
      <dgm:spPr/>
      <dgm:t>
        <a:bodyPr/>
        <a:lstStyle/>
        <a:p>
          <a:endParaRPr lang="en-US"/>
        </a:p>
      </dgm:t>
    </dgm:pt>
    <dgm:pt modelId="{2C61FDDC-2070-4621-A77E-EA2E5ED91A0C}" type="sibTrans" cxnId="{A880AB35-FFC5-4CF0-9E6A-F62F0FF4CB23}">
      <dgm:prSet/>
      <dgm:spPr/>
      <dgm:t>
        <a:bodyPr/>
        <a:lstStyle/>
        <a:p>
          <a:endParaRPr lang="en-US"/>
        </a:p>
      </dgm:t>
    </dgm:pt>
    <dgm:pt modelId="{3149F364-E075-4EA6-A570-BDBBC6670DE6}">
      <dgm:prSet phldrT="[Text]"/>
      <dgm:spPr/>
      <dgm:t>
        <a:bodyPr/>
        <a:lstStyle/>
        <a:p>
          <a:r>
            <a:rPr lang="en-US" dirty="0"/>
            <a:t>Total number of languages </a:t>
          </a:r>
        </a:p>
      </dgm:t>
    </dgm:pt>
    <dgm:pt modelId="{476C43EA-F201-4DAD-82FD-946222915106}" type="parTrans" cxnId="{CDB7CB25-3918-4356-A58E-04FFB8431DD5}">
      <dgm:prSet/>
      <dgm:spPr/>
      <dgm:t>
        <a:bodyPr/>
        <a:lstStyle/>
        <a:p>
          <a:endParaRPr lang="en-US"/>
        </a:p>
      </dgm:t>
    </dgm:pt>
    <dgm:pt modelId="{47E96A58-59FF-4E96-93A3-9DBFAAE1DDCC}" type="sibTrans" cxnId="{CDB7CB25-3918-4356-A58E-04FFB8431DD5}">
      <dgm:prSet/>
      <dgm:spPr/>
      <dgm:t>
        <a:bodyPr/>
        <a:lstStyle/>
        <a:p>
          <a:endParaRPr lang="en-US"/>
        </a:p>
      </dgm:t>
    </dgm:pt>
    <dgm:pt modelId="{0D7F47F6-7A50-4D9C-8E0A-0FED4635BF14}">
      <dgm:prSet phldrT="[Text]"/>
      <dgm:spPr/>
      <dgm:t>
        <a:bodyPr/>
        <a:lstStyle/>
        <a:p>
          <a:r>
            <a:rPr lang="en-US" dirty="0"/>
            <a:t>48</a:t>
          </a:r>
        </a:p>
      </dgm:t>
    </dgm:pt>
    <dgm:pt modelId="{83D35415-F945-4CF1-9E9B-3405F07DB256}" type="parTrans" cxnId="{78A96B8B-3D9C-4E2E-808D-519379BE3BB4}">
      <dgm:prSet/>
      <dgm:spPr/>
      <dgm:t>
        <a:bodyPr/>
        <a:lstStyle/>
        <a:p>
          <a:endParaRPr lang="en-US"/>
        </a:p>
      </dgm:t>
    </dgm:pt>
    <dgm:pt modelId="{9B7868F9-390C-4E1F-90FD-589CA2007D73}" type="sibTrans" cxnId="{78A96B8B-3D9C-4E2E-808D-519379BE3BB4}">
      <dgm:prSet/>
      <dgm:spPr/>
      <dgm:t>
        <a:bodyPr/>
        <a:lstStyle/>
        <a:p>
          <a:endParaRPr lang="en-US"/>
        </a:p>
      </dgm:t>
    </dgm:pt>
    <dgm:pt modelId="{DCE0EF07-7F53-4221-AC72-96AD77129625}">
      <dgm:prSet phldrT="[Text]"/>
      <dgm:spPr/>
      <dgm:t>
        <a:bodyPr/>
        <a:lstStyle/>
        <a:p>
          <a:r>
            <a:rPr lang="en-US" dirty="0"/>
            <a:t>Days covered</a:t>
          </a:r>
        </a:p>
      </dgm:t>
    </dgm:pt>
    <dgm:pt modelId="{2D1B6BDF-59F6-47A4-B282-DE8434D6B44B}" type="parTrans" cxnId="{C5851CD6-AF57-4E6E-81FC-EAC62240F328}">
      <dgm:prSet/>
      <dgm:spPr/>
      <dgm:t>
        <a:bodyPr/>
        <a:lstStyle/>
        <a:p>
          <a:endParaRPr lang="en-US"/>
        </a:p>
      </dgm:t>
    </dgm:pt>
    <dgm:pt modelId="{6F0A0270-E1F9-42B2-A1F4-11241778B654}" type="sibTrans" cxnId="{C5851CD6-AF57-4E6E-81FC-EAC62240F328}">
      <dgm:prSet/>
      <dgm:spPr/>
      <dgm:t>
        <a:bodyPr/>
        <a:lstStyle/>
        <a:p>
          <a:endParaRPr lang="en-US"/>
        </a:p>
      </dgm:t>
    </dgm:pt>
    <dgm:pt modelId="{C4619A7C-BB87-4143-AAA4-2B376C06A0E2}">
      <dgm:prSet phldrT="[Text]"/>
      <dgm:spPr/>
      <dgm:t>
        <a:bodyPr/>
        <a:lstStyle/>
        <a:p>
          <a:r>
            <a:rPr lang="en-US" dirty="0"/>
            <a:t>25</a:t>
          </a:r>
        </a:p>
      </dgm:t>
    </dgm:pt>
    <dgm:pt modelId="{9BE0C5A4-57F7-4516-A114-D0C154808E26}" type="parTrans" cxnId="{3A0A6B48-C6DC-42BF-8114-2BFCC276F7C7}">
      <dgm:prSet/>
      <dgm:spPr/>
      <dgm:t>
        <a:bodyPr/>
        <a:lstStyle/>
        <a:p>
          <a:endParaRPr lang="en-US"/>
        </a:p>
      </dgm:t>
    </dgm:pt>
    <dgm:pt modelId="{10545B4D-28F0-4A5A-A62E-8DAEE503A2DC}" type="sibTrans" cxnId="{3A0A6B48-C6DC-42BF-8114-2BFCC276F7C7}">
      <dgm:prSet/>
      <dgm:spPr/>
      <dgm:t>
        <a:bodyPr/>
        <a:lstStyle/>
        <a:p>
          <a:endParaRPr lang="en-US"/>
        </a:p>
      </dgm:t>
    </dgm:pt>
    <dgm:pt modelId="{1F209351-2A60-4612-B9E7-21BD7AB47023}" type="pres">
      <dgm:prSet presAssocID="{87326261-FBA8-4F3E-90CF-87037843DC76}" presName="diagram" presStyleCnt="0">
        <dgm:presLayoutVars>
          <dgm:dir/>
          <dgm:resizeHandles val="exact"/>
        </dgm:presLayoutVars>
      </dgm:prSet>
      <dgm:spPr/>
    </dgm:pt>
    <dgm:pt modelId="{DD888833-14B2-40C5-8E16-265AFBA4712B}" type="pres">
      <dgm:prSet presAssocID="{EEB24FD4-9E3D-475A-9C93-4BAB44234E69}" presName="node" presStyleLbl="node1" presStyleIdx="0" presStyleCnt="6">
        <dgm:presLayoutVars>
          <dgm:bulletEnabled val="1"/>
        </dgm:presLayoutVars>
      </dgm:prSet>
      <dgm:spPr/>
    </dgm:pt>
    <dgm:pt modelId="{B24B5CEA-D06C-4DD0-9DD3-FE2A9E95CA72}" type="pres">
      <dgm:prSet presAssocID="{F2A4B07A-E89D-4862-91F7-BB288DA05907}" presName="sibTrans" presStyleCnt="0"/>
      <dgm:spPr/>
    </dgm:pt>
    <dgm:pt modelId="{247CC317-CBD7-43EA-828F-ACE59B7F3D92}" type="pres">
      <dgm:prSet presAssocID="{539585DE-37F2-4A0C-9D10-989960A8FEEB}" presName="node" presStyleLbl="node1" presStyleIdx="1" presStyleCnt="6">
        <dgm:presLayoutVars>
          <dgm:bulletEnabled val="1"/>
        </dgm:presLayoutVars>
      </dgm:prSet>
      <dgm:spPr/>
    </dgm:pt>
    <dgm:pt modelId="{C085CB4E-EF58-4690-99AA-B7FB5CFBC924}" type="pres">
      <dgm:prSet presAssocID="{2C61FDDC-2070-4621-A77E-EA2E5ED91A0C}" presName="sibTrans" presStyleCnt="0"/>
      <dgm:spPr/>
    </dgm:pt>
    <dgm:pt modelId="{C9D79922-EC7A-4341-89A8-025A11E3819B}" type="pres">
      <dgm:prSet presAssocID="{3149F364-E075-4EA6-A570-BDBBC6670DE6}" presName="node" presStyleLbl="node1" presStyleIdx="2" presStyleCnt="6">
        <dgm:presLayoutVars>
          <dgm:bulletEnabled val="1"/>
        </dgm:presLayoutVars>
      </dgm:prSet>
      <dgm:spPr/>
    </dgm:pt>
    <dgm:pt modelId="{3AC8F57A-1C61-49DB-A9CC-1CCB305070D0}" type="pres">
      <dgm:prSet presAssocID="{47E96A58-59FF-4E96-93A3-9DBFAAE1DDCC}" presName="sibTrans" presStyleCnt="0"/>
      <dgm:spPr/>
    </dgm:pt>
    <dgm:pt modelId="{0C1D8B3B-19E5-4D68-A96F-9534ED722246}" type="pres">
      <dgm:prSet presAssocID="{0D7F47F6-7A50-4D9C-8E0A-0FED4635BF14}" presName="node" presStyleLbl="node1" presStyleIdx="3" presStyleCnt="6">
        <dgm:presLayoutVars>
          <dgm:bulletEnabled val="1"/>
        </dgm:presLayoutVars>
      </dgm:prSet>
      <dgm:spPr/>
    </dgm:pt>
    <dgm:pt modelId="{E993B82D-312B-434A-BB54-20420C815965}" type="pres">
      <dgm:prSet presAssocID="{9B7868F9-390C-4E1F-90FD-589CA2007D73}" presName="sibTrans" presStyleCnt="0"/>
      <dgm:spPr/>
    </dgm:pt>
    <dgm:pt modelId="{58E6740C-E583-4D79-8120-390F6429B2E2}" type="pres">
      <dgm:prSet presAssocID="{DCE0EF07-7F53-4221-AC72-96AD77129625}" presName="node" presStyleLbl="node1" presStyleIdx="4" presStyleCnt="6">
        <dgm:presLayoutVars>
          <dgm:bulletEnabled val="1"/>
        </dgm:presLayoutVars>
      </dgm:prSet>
      <dgm:spPr/>
    </dgm:pt>
    <dgm:pt modelId="{4C0A7067-9297-46CE-8912-5728CFE1CAFC}" type="pres">
      <dgm:prSet presAssocID="{6F0A0270-E1F9-42B2-A1F4-11241778B654}" presName="sibTrans" presStyleCnt="0"/>
      <dgm:spPr/>
    </dgm:pt>
    <dgm:pt modelId="{1551FAAC-2606-4609-9E0B-BE6A715292E9}" type="pres">
      <dgm:prSet presAssocID="{C4619A7C-BB87-4143-AAA4-2B376C06A0E2}" presName="node" presStyleLbl="node1" presStyleIdx="5" presStyleCnt="6">
        <dgm:presLayoutVars>
          <dgm:bulletEnabled val="1"/>
        </dgm:presLayoutVars>
      </dgm:prSet>
      <dgm:spPr/>
    </dgm:pt>
  </dgm:ptLst>
  <dgm:cxnLst>
    <dgm:cxn modelId="{C9497B00-C5FE-4FA9-943D-D8D8E23D9ADD}" type="presOf" srcId="{C4619A7C-BB87-4143-AAA4-2B376C06A0E2}" destId="{1551FAAC-2606-4609-9E0B-BE6A715292E9}" srcOrd="0" destOrd="0" presId="urn:microsoft.com/office/officeart/2005/8/layout/default"/>
    <dgm:cxn modelId="{CDB7CB25-3918-4356-A58E-04FFB8431DD5}" srcId="{87326261-FBA8-4F3E-90CF-87037843DC76}" destId="{3149F364-E075-4EA6-A570-BDBBC6670DE6}" srcOrd="2" destOrd="0" parTransId="{476C43EA-F201-4DAD-82FD-946222915106}" sibTransId="{47E96A58-59FF-4E96-93A3-9DBFAAE1DDCC}"/>
    <dgm:cxn modelId="{63DCC42F-6789-45FC-9D62-8E2F09BFF95C}" type="presOf" srcId="{3149F364-E075-4EA6-A570-BDBBC6670DE6}" destId="{C9D79922-EC7A-4341-89A8-025A11E3819B}" srcOrd="0" destOrd="0" presId="urn:microsoft.com/office/officeart/2005/8/layout/default"/>
    <dgm:cxn modelId="{A880AB35-FFC5-4CF0-9E6A-F62F0FF4CB23}" srcId="{87326261-FBA8-4F3E-90CF-87037843DC76}" destId="{539585DE-37F2-4A0C-9D10-989960A8FEEB}" srcOrd="1" destOrd="0" parTransId="{775777BC-703E-49DF-8BB2-A8DAFEB2A21D}" sibTransId="{2C61FDDC-2070-4621-A77E-EA2E5ED91A0C}"/>
    <dgm:cxn modelId="{5090BC5B-2A4C-4964-8D66-FF4BC55394D9}" type="presOf" srcId="{0D7F47F6-7A50-4D9C-8E0A-0FED4635BF14}" destId="{0C1D8B3B-19E5-4D68-A96F-9534ED722246}" srcOrd="0" destOrd="0" presId="urn:microsoft.com/office/officeart/2005/8/layout/default"/>
    <dgm:cxn modelId="{3A0A6B48-C6DC-42BF-8114-2BFCC276F7C7}" srcId="{87326261-FBA8-4F3E-90CF-87037843DC76}" destId="{C4619A7C-BB87-4143-AAA4-2B376C06A0E2}" srcOrd="5" destOrd="0" parTransId="{9BE0C5A4-57F7-4516-A114-D0C154808E26}" sibTransId="{10545B4D-28F0-4A5A-A62E-8DAEE503A2DC}"/>
    <dgm:cxn modelId="{D8DFDF6C-D48A-4DE2-BC53-EBA463921D52}" type="presOf" srcId="{DCE0EF07-7F53-4221-AC72-96AD77129625}" destId="{58E6740C-E583-4D79-8120-390F6429B2E2}" srcOrd="0" destOrd="0" presId="urn:microsoft.com/office/officeart/2005/8/layout/default"/>
    <dgm:cxn modelId="{C51BFA50-E353-44BF-8ED6-76BE0348096F}" type="presOf" srcId="{87326261-FBA8-4F3E-90CF-87037843DC76}" destId="{1F209351-2A60-4612-B9E7-21BD7AB47023}" srcOrd="0" destOrd="0" presId="urn:microsoft.com/office/officeart/2005/8/layout/default"/>
    <dgm:cxn modelId="{1B16AA7E-0880-4654-B26F-EE87D8160158}" type="presOf" srcId="{539585DE-37F2-4A0C-9D10-989960A8FEEB}" destId="{247CC317-CBD7-43EA-828F-ACE59B7F3D92}" srcOrd="0" destOrd="0" presId="urn:microsoft.com/office/officeart/2005/8/layout/default"/>
    <dgm:cxn modelId="{78A96B8B-3D9C-4E2E-808D-519379BE3BB4}" srcId="{87326261-FBA8-4F3E-90CF-87037843DC76}" destId="{0D7F47F6-7A50-4D9C-8E0A-0FED4635BF14}" srcOrd="3" destOrd="0" parTransId="{83D35415-F945-4CF1-9E9B-3405F07DB256}" sibTransId="{9B7868F9-390C-4E1F-90FD-589CA2007D73}"/>
    <dgm:cxn modelId="{8DEF57A7-82B6-442B-BB3A-77C0FF918F78}" type="presOf" srcId="{EEB24FD4-9E3D-475A-9C93-4BAB44234E69}" destId="{DD888833-14B2-40C5-8E16-265AFBA4712B}" srcOrd="0" destOrd="0" presId="urn:microsoft.com/office/officeart/2005/8/layout/default"/>
    <dgm:cxn modelId="{C5851CD6-AF57-4E6E-81FC-EAC62240F328}" srcId="{87326261-FBA8-4F3E-90CF-87037843DC76}" destId="{DCE0EF07-7F53-4221-AC72-96AD77129625}" srcOrd="4" destOrd="0" parTransId="{2D1B6BDF-59F6-47A4-B282-DE8434D6B44B}" sibTransId="{6F0A0270-E1F9-42B2-A1F4-11241778B654}"/>
    <dgm:cxn modelId="{A58FE0EE-0B77-454F-9ED6-905E64CCDB5D}" srcId="{87326261-FBA8-4F3E-90CF-87037843DC76}" destId="{EEB24FD4-9E3D-475A-9C93-4BAB44234E69}" srcOrd="0" destOrd="0" parTransId="{3E82B3D1-97BB-45AB-AE84-BB1F18512C81}" sibTransId="{F2A4B07A-E89D-4862-91F7-BB288DA05907}"/>
    <dgm:cxn modelId="{4A97196C-C80E-40EC-92A5-1F04D3118236}" type="presParOf" srcId="{1F209351-2A60-4612-B9E7-21BD7AB47023}" destId="{DD888833-14B2-40C5-8E16-265AFBA4712B}" srcOrd="0" destOrd="0" presId="urn:microsoft.com/office/officeart/2005/8/layout/default"/>
    <dgm:cxn modelId="{8489CEA6-CB7F-419F-8716-344686DBAEE9}" type="presParOf" srcId="{1F209351-2A60-4612-B9E7-21BD7AB47023}" destId="{B24B5CEA-D06C-4DD0-9DD3-FE2A9E95CA72}" srcOrd="1" destOrd="0" presId="urn:microsoft.com/office/officeart/2005/8/layout/default"/>
    <dgm:cxn modelId="{730B58B2-11C1-4874-B14F-EC0CE3BCA2E4}" type="presParOf" srcId="{1F209351-2A60-4612-B9E7-21BD7AB47023}" destId="{247CC317-CBD7-43EA-828F-ACE59B7F3D92}" srcOrd="2" destOrd="0" presId="urn:microsoft.com/office/officeart/2005/8/layout/default"/>
    <dgm:cxn modelId="{0286FB21-9D61-422A-ADC5-87F3A7069EF7}" type="presParOf" srcId="{1F209351-2A60-4612-B9E7-21BD7AB47023}" destId="{C085CB4E-EF58-4690-99AA-B7FB5CFBC924}" srcOrd="3" destOrd="0" presId="urn:microsoft.com/office/officeart/2005/8/layout/default"/>
    <dgm:cxn modelId="{37A5E3C2-EE63-4AE7-B889-390910439C16}" type="presParOf" srcId="{1F209351-2A60-4612-B9E7-21BD7AB47023}" destId="{C9D79922-EC7A-4341-89A8-025A11E3819B}" srcOrd="4" destOrd="0" presId="urn:microsoft.com/office/officeart/2005/8/layout/default"/>
    <dgm:cxn modelId="{B25FBD04-F8E3-4972-964F-A119D21565D3}" type="presParOf" srcId="{1F209351-2A60-4612-B9E7-21BD7AB47023}" destId="{3AC8F57A-1C61-49DB-A9CC-1CCB305070D0}" srcOrd="5" destOrd="0" presId="urn:microsoft.com/office/officeart/2005/8/layout/default"/>
    <dgm:cxn modelId="{9A700EC0-43F4-422B-B5CC-075D42C3F593}" type="presParOf" srcId="{1F209351-2A60-4612-B9E7-21BD7AB47023}" destId="{0C1D8B3B-19E5-4D68-A96F-9534ED722246}" srcOrd="6" destOrd="0" presId="urn:microsoft.com/office/officeart/2005/8/layout/default"/>
    <dgm:cxn modelId="{BE4D5E80-67C4-47CD-B653-60206F7215AA}" type="presParOf" srcId="{1F209351-2A60-4612-B9E7-21BD7AB47023}" destId="{E993B82D-312B-434A-BB54-20420C815965}" srcOrd="7" destOrd="0" presId="urn:microsoft.com/office/officeart/2005/8/layout/default"/>
    <dgm:cxn modelId="{DB80D69D-55CA-4728-9FFF-3561FEA6BE98}" type="presParOf" srcId="{1F209351-2A60-4612-B9E7-21BD7AB47023}" destId="{58E6740C-E583-4D79-8120-390F6429B2E2}" srcOrd="8" destOrd="0" presId="urn:microsoft.com/office/officeart/2005/8/layout/default"/>
    <dgm:cxn modelId="{92F2C09F-3AE6-4446-9BFB-CA67BBC45757}" type="presParOf" srcId="{1F209351-2A60-4612-B9E7-21BD7AB47023}" destId="{4C0A7067-9297-46CE-8912-5728CFE1CAFC}" srcOrd="9" destOrd="0" presId="urn:microsoft.com/office/officeart/2005/8/layout/default"/>
    <dgm:cxn modelId="{CA5BF0EC-38AC-4C11-9802-9965E18F9A46}" type="presParOf" srcId="{1F209351-2A60-4612-B9E7-21BD7AB47023}" destId="{1551FAAC-2606-4609-9E0B-BE6A715292E9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BB9D83-3F87-435F-8B30-2239AD44FC05}">
      <dsp:nvSpPr>
        <dsp:cNvPr id="0" name=""/>
        <dsp:cNvSpPr/>
      </dsp:nvSpPr>
      <dsp:spPr>
        <a:xfrm>
          <a:off x="739298" y="9269"/>
          <a:ext cx="8241664" cy="1200300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254000" bIns="19054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(0) Getting data</a:t>
          </a:r>
        </a:p>
      </dsp:txBody>
      <dsp:txXfrm>
        <a:off x="739298" y="309344"/>
        <a:ext cx="7941589" cy="600150"/>
      </dsp:txXfrm>
    </dsp:sp>
    <dsp:sp modelId="{1467FF45-EF9E-424F-9C53-14F4480692AD}">
      <dsp:nvSpPr>
        <dsp:cNvPr id="0" name=""/>
        <dsp:cNvSpPr/>
      </dsp:nvSpPr>
      <dsp:spPr>
        <a:xfrm>
          <a:off x="739298" y="934874"/>
          <a:ext cx="2538432" cy="231222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Scrapping Twitter (GOT3)</a:t>
          </a:r>
        </a:p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Internet Archive (Spritzer stream)</a:t>
          </a:r>
        </a:p>
      </dsp:txBody>
      <dsp:txXfrm>
        <a:off x="739298" y="934874"/>
        <a:ext cx="2538432" cy="2312220"/>
      </dsp:txXfrm>
    </dsp:sp>
    <dsp:sp modelId="{20DF3757-6FFE-4D18-ACD7-A61A222C2DD2}">
      <dsp:nvSpPr>
        <dsp:cNvPr id="0" name=""/>
        <dsp:cNvSpPr/>
      </dsp:nvSpPr>
      <dsp:spPr>
        <a:xfrm>
          <a:off x="3277731" y="409369"/>
          <a:ext cx="5703231" cy="1200300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shade val="80000"/>
            <a:hueOff val="259796"/>
            <a:satOff val="-11129"/>
            <a:lumOff val="1534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254000" bIns="19054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(1) Analyzing data</a:t>
          </a:r>
        </a:p>
      </dsp:txBody>
      <dsp:txXfrm>
        <a:off x="3277731" y="709444"/>
        <a:ext cx="5403156" cy="600150"/>
      </dsp:txXfrm>
    </dsp:sp>
    <dsp:sp modelId="{FC6D8414-BB5E-4748-A15E-3FF05157AD3D}">
      <dsp:nvSpPr>
        <dsp:cNvPr id="0" name=""/>
        <dsp:cNvSpPr/>
      </dsp:nvSpPr>
      <dsp:spPr>
        <a:xfrm>
          <a:off x="3277731" y="1334974"/>
          <a:ext cx="2538432" cy="231222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Cleaning Data</a:t>
          </a:r>
        </a:p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Langdetect</a:t>
          </a:r>
          <a:endParaRPr lang="en-US" sz="2500" kern="1200" dirty="0"/>
        </a:p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Pandas</a:t>
          </a:r>
        </a:p>
      </dsp:txBody>
      <dsp:txXfrm>
        <a:off x="3277731" y="1334974"/>
        <a:ext cx="2538432" cy="2312220"/>
      </dsp:txXfrm>
    </dsp:sp>
    <dsp:sp modelId="{DDE27354-3980-4BFA-A76B-6E5DDF75F8F9}">
      <dsp:nvSpPr>
        <dsp:cNvPr id="0" name=""/>
        <dsp:cNvSpPr/>
      </dsp:nvSpPr>
      <dsp:spPr>
        <a:xfrm>
          <a:off x="5816164" y="809469"/>
          <a:ext cx="3164799" cy="1200300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shade val="80000"/>
            <a:hueOff val="519592"/>
            <a:satOff val="-22257"/>
            <a:lumOff val="3069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254000" bIns="19054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(2) Visualizing data</a:t>
          </a:r>
        </a:p>
      </dsp:txBody>
      <dsp:txXfrm>
        <a:off x="5816164" y="1109544"/>
        <a:ext cx="2864724" cy="600150"/>
      </dsp:txXfrm>
    </dsp:sp>
    <dsp:sp modelId="{E0115AA4-91B5-4237-91B6-DCE08E680D04}">
      <dsp:nvSpPr>
        <dsp:cNvPr id="0" name=""/>
        <dsp:cNvSpPr/>
      </dsp:nvSpPr>
      <dsp:spPr>
        <a:xfrm>
          <a:off x="5816164" y="1735074"/>
          <a:ext cx="2538432" cy="227838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Matplotlib</a:t>
          </a:r>
        </a:p>
      </dsp:txBody>
      <dsp:txXfrm>
        <a:off x="5816164" y="1735074"/>
        <a:ext cx="2538432" cy="22783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046B8E-10AD-4F12-8937-DE9D01BDB316}">
      <dsp:nvSpPr>
        <dsp:cNvPr id="0" name=""/>
        <dsp:cNvSpPr/>
      </dsp:nvSpPr>
      <dsp:spPr>
        <a:xfrm rot="5400000">
          <a:off x="-125362" y="126448"/>
          <a:ext cx="835750" cy="585025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0</a:t>
          </a:r>
        </a:p>
      </dsp:txBody>
      <dsp:txXfrm rot="-5400000">
        <a:off x="1" y="293599"/>
        <a:ext cx="585025" cy="250725"/>
      </dsp:txXfrm>
    </dsp:sp>
    <dsp:sp modelId="{06689AF3-DD33-4C25-8A94-7E233653D002}">
      <dsp:nvSpPr>
        <dsp:cNvPr id="0" name=""/>
        <dsp:cNvSpPr/>
      </dsp:nvSpPr>
      <dsp:spPr>
        <a:xfrm rot="5400000">
          <a:off x="4881024" y="-4294913"/>
          <a:ext cx="543237" cy="91352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22225" rIns="22225" bIns="22225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Load CSV files as Data Frames	</a:t>
          </a:r>
        </a:p>
      </dsp:txBody>
      <dsp:txXfrm rot="-5400000">
        <a:off x="585025" y="27605"/>
        <a:ext cx="9108717" cy="490199"/>
      </dsp:txXfrm>
    </dsp:sp>
    <dsp:sp modelId="{2EB05243-58EB-4613-B3B2-858DCCF856C8}">
      <dsp:nvSpPr>
        <dsp:cNvPr id="0" name=""/>
        <dsp:cNvSpPr/>
      </dsp:nvSpPr>
      <dsp:spPr>
        <a:xfrm rot="5400000">
          <a:off x="-125362" y="786691"/>
          <a:ext cx="835750" cy="58502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1</a:t>
          </a:r>
        </a:p>
      </dsp:txBody>
      <dsp:txXfrm rot="-5400000">
        <a:off x="1" y="953842"/>
        <a:ext cx="585025" cy="250725"/>
      </dsp:txXfrm>
    </dsp:sp>
    <dsp:sp modelId="{D48C7C60-BF46-475C-B014-453C07388194}">
      <dsp:nvSpPr>
        <dsp:cNvPr id="0" name=""/>
        <dsp:cNvSpPr/>
      </dsp:nvSpPr>
      <dsp:spPr>
        <a:xfrm rot="5400000">
          <a:off x="4881024" y="-3634670"/>
          <a:ext cx="543237" cy="91352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22225" rIns="22225" bIns="22225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Append Data Frames</a:t>
          </a:r>
        </a:p>
      </dsp:txBody>
      <dsp:txXfrm rot="-5400000">
        <a:off x="585025" y="687848"/>
        <a:ext cx="9108717" cy="490199"/>
      </dsp:txXfrm>
    </dsp:sp>
    <dsp:sp modelId="{54FB4D13-7CE5-4730-821E-BDFEC3AB307E}">
      <dsp:nvSpPr>
        <dsp:cNvPr id="0" name=""/>
        <dsp:cNvSpPr/>
      </dsp:nvSpPr>
      <dsp:spPr>
        <a:xfrm rot="5400000">
          <a:off x="-125362" y="1446934"/>
          <a:ext cx="835750" cy="58502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2</a:t>
          </a:r>
        </a:p>
      </dsp:txBody>
      <dsp:txXfrm rot="-5400000">
        <a:off x="1" y="1614085"/>
        <a:ext cx="585025" cy="250725"/>
      </dsp:txXfrm>
    </dsp:sp>
    <dsp:sp modelId="{EC2393A6-DCEA-4F8A-9562-3F3FE1D24BD8}">
      <dsp:nvSpPr>
        <dsp:cNvPr id="0" name=""/>
        <dsp:cNvSpPr/>
      </dsp:nvSpPr>
      <dsp:spPr>
        <a:xfrm rot="5400000">
          <a:off x="4881024" y="-2974427"/>
          <a:ext cx="543237" cy="913523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8920" tIns="22225" rIns="22225" bIns="22225" numCol="1" spcCol="1270" anchor="ctr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Data Cleanup</a:t>
          </a:r>
        </a:p>
      </dsp:txBody>
      <dsp:txXfrm rot="-5400000">
        <a:off x="585025" y="1348091"/>
        <a:ext cx="9108717" cy="4901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888833-14B2-40C5-8E16-265AFBA4712B}">
      <dsp:nvSpPr>
        <dsp:cNvPr id="0" name=""/>
        <dsp:cNvSpPr/>
      </dsp:nvSpPr>
      <dsp:spPr>
        <a:xfrm>
          <a:off x="955361" y="2439"/>
          <a:ext cx="2621993" cy="1573196"/>
        </a:xfrm>
        <a:prstGeom prst="rect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Total tweets </a:t>
          </a:r>
        </a:p>
      </dsp:txBody>
      <dsp:txXfrm>
        <a:off x="955361" y="2439"/>
        <a:ext cx="2621993" cy="1573196"/>
      </dsp:txXfrm>
    </dsp:sp>
    <dsp:sp modelId="{247CC317-CBD7-43EA-828F-ACE59B7F3D92}">
      <dsp:nvSpPr>
        <dsp:cNvPr id="0" name=""/>
        <dsp:cNvSpPr/>
      </dsp:nvSpPr>
      <dsp:spPr>
        <a:xfrm>
          <a:off x="3839555" y="2439"/>
          <a:ext cx="2621993" cy="1573196"/>
        </a:xfrm>
        <a:prstGeom prst="rect">
          <a:avLst/>
        </a:prstGeom>
        <a:solidFill>
          <a:schemeClr val="accent2">
            <a:shade val="80000"/>
            <a:hueOff val="103918"/>
            <a:satOff val="-4451"/>
            <a:lumOff val="614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23,123</a:t>
          </a:r>
        </a:p>
      </dsp:txBody>
      <dsp:txXfrm>
        <a:off x="3839555" y="2439"/>
        <a:ext cx="2621993" cy="1573196"/>
      </dsp:txXfrm>
    </dsp:sp>
    <dsp:sp modelId="{C9D79922-EC7A-4341-89A8-025A11E3819B}">
      <dsp:nvSpPr>
        <dsp:cNvPr id="0" name=""/>
        <dsp:cNvSpPr/>
      </dsp:nvSpPr>
      <dsp:spPr>
        <a:xfrm>
          <a:off x="955361" y="1837834"/>
          <a:ext cx="2621993" cy="1573196"/>
        </a:xfrm>
        <a:prstGeom prst="rect">
          <a:avLst/>
        </a:prstGeom>
        <a:solidFill>
          <a:schemeClr val="accent2">
            <a:shade val="80000"/>
            <a:hueOff val="207837"/>
            <a:satOff val="-8903"/>
            <a:lumOff val="1227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Total number of languages </a:t>
          </a:r>
        </a:p>
      </dsp:txBody>
      <dsp:txXfrm>
        <a:off x="955361" y="1837834"/>
        <a:ext cx="2621993" cy="1573196"/>
      </dsp:txXfrm>
    </dsp:sp>
    <dsp:sp modelId="{0C1D8B3B-19E5-4D68-A96F-9534ED722246}">
      <dsp:nvSpPr>
        <dsp:cNvPr id="0" name=""/>
        <dsp:cNvSpPr/>
      </dsp:nvSpPr>
      <dsp:spPr>
        <a:xfrm>
          <a:off x="3839555" y="1837834"/>
          <a:ext cx="2621993" cy="1573196"/>
        </a:xfrm>
        <a:prstGeom prst="rect">
          <a:avLst/>
        </a:prstGeom>
        <a:solidFill>
          <a:schemeClr val="accent2">
            <a:shade val="80000"/>
            <a:hueOff val="311755"/>
            <a:satOff val="-13354"/>
            <a:lumOff val="1841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48</a:t>
          </a:r>
        </a:p>
      </dsp:txBody>
      <dsp:txXfrm>
        <a:off x="3839555" y="1837834"/>
        <a:ext cx="2621993" cy="1573196"/>
      </dsp:txXfrm>
    </dsp:sp>
    <dsp:sp modelId="{58E6740C-E583-4D79-8120-390F6429B2E2}">
      <dsp:nvSpPr>
        <dsp:cNvPr id="0" name=""/>
        <dsp:cNvSpPr/>
      </dsp:nvSpPr>
      <dsp:spPr>
        <a:xfrm>
          <a:off x="955361" y="3673230"/>
          <a:ext cx="2621993" cy="1573196"/>
        </a:xfrm>
        <a:prstGeom prst="rect">
          <a:avLst/>
        </a:prstGeom>
        <a:solidFill>
          <a:schemeClr val="accent2">
            <a:shade val="80000"/>
            <a:hueOff val="415674"/>
            <a:satOff val="-17806"/>
            <a:lumOff val="2455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Days covered</a:t>
          </a:r>
        </a:p>
      </dsp:txBody>
      <dsp:txXfrm>
        <a:off x="955361" y="3673230"/>
        <a:ext cx="2621993" cy="1573196"/>
      </dsp:txXfrm>
    </dsp:sp>
    <dsp:sp modelId="{1551FAAC-2606-4609-9E0B-BE6A715292E9}">
      <dsp:nvSpPr>
        <dsp:cNvPr id="0" name=""/>
        <dsp:cNvSpPr/>
      </dsp:nvSpPr>
      <dsp:spPr>
        <a:xfrm>
          <a:off x="3839555" y="3673230"/>
          <a:ext cx="2621993" cy="1573196"/>
        </a:xfrm>
        <a:prstGeom prst="rect">
          <a:avLst/>
        </a:prstGeom>
        <a:solidFill>
          <a:schemeClr val="accent2">
            <a:shade val="80000"/>
            <a:hueOff val="519592"/>
            <a:satOff val="-22257"/>
            <a:lumOff val="30698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25</a:t>
          </a:r>
        </a:p>
      </dsp:txBody>
      <dsp:txXfrm>
        <a:off x="3839555" y="3673230"/>
        <a:ext cx="2621993" cy="1573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2BF33-E260-4578-8278-1AFE0B01AC79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BF9D59-342E-4EC3-8B10-C624F95044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46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Consider: Limitations of Twitter API would not allow us to get more data.</a:t>
            </a:r>
          </a:p>
          <a:p>
            <a:r>
              <a:rPr lang="en-US" dirty="0"/>
              <a:t>Geolocation: people had to activate geolocation.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BF9D59-342E-4EC3-8B10-C624F95044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29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BF9D59-342E-4EC3-8B10-C624F95044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206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BF9D59-342E-4EC3-8B10-C624F950443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9542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why line breaks.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BF9D59-342E-4EC3-8B10-C624F950443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122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837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893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9078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913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04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718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338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55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82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27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966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C339D0-5C70-49EE-9669-B9E949C1F86A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E03CF06-E50C-4708-8F52-A3BCB9197293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76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6.jp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ABC736F-FD1E-4980-876D-E5C38773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98EE46-797C-45B8-8337-491B94E05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83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91D00F-B916-4E42-A86F-03D10879B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501" y="640080"/>
            <a:ext cx="4019429" cy="3339348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Estimating Demographics and migration Using Twitter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4E1F77-695F-4CC3-9168-3898E8A139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1" y="4315017"/>
            <a:ext cx="4015009" cy="2111183"/>
          </a:xfrm>
        </p:spPr>
        <p:txBody>
          <a:bodyPr anchor="t">
            <a:normAutofit/>
          </a:bodyPr>
          <a:lstStyle/>
          <a:p>
            <a:pPr algn="r"/>
            <a:r>
              <a:rPr lang="en-US" sz="1600" b="1" dirty="0">
                <a:solidFill>
                  <a:srgbClr val="FFFFFF"/>
                </a:solidFill>
              </a:rPr>
              <a:t>Python for Global Affairs</a:t>
            </a: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Piotr </a:t>
            </a:r>
            <a:r>
              <a:rPr lang="en-US" sz="1600" dirty="0" err="1">
                <a:solidFill>
                  <a:srgbClr val="FFFFFF"/>
                </a:solidFill>
              </a:rPr>
              <a:t>Drzewiecki</a:t>
            </a:r>
            <a:endParaRPr lang="en-US" sz="1600" dirty="0">
              <a:solidFill>
                <a:srgbClr val="FFFFFF"/>
              </a:solidFill>
            </a:endParaRP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Faraz Salahuddin</a:t>
            </a: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Juan Carlos Salamanca</a:t>
            </a:r>
          </a:p>
          <a:p>
            <a:pPr algn="r"/>
            <a:endParaRPr lang="en-US" sz="1600" dirty="0">
              <a:solidFill>
                <a:srgbClr val="FFFFFF"/>
              </a:solidFill>
            </a:endParaRPr>
          </a:p>
          <a:p>
            <a:pPr algn="r"/>
            <a:r>
              <a:rPr lang="en-US" sz="1600" dirty="0">
                <a:solidFill>
                  <a:srgbClr val="FFFFFF"/>
                </a:solidFill>
              </a:rPr>
              <a:t>Prof. Casey King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E4CA735-62CB-4665-AA7D-4A259E3F7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9130" y="4156010"/>
            <a:ext cx="3566160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915B512-930A-40F0-82A6-4895B71A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396" y="0"/>
            <a:ext cx="6909991" cy="6858000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6350" ty="-101600" sx="70000" sy="7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E723E76-8C1C-4848-96E6-A718D1143BA2}"/>
              </a:ext>
            </a:extLst>
          </p:cNvPr>
          <p:cNvSpPr/>
          <p:nvPr/>
        </p:nvSpPr>
        <p:spPr>
          <a:xfrm>
            <a:off x="0" y="-5102"/>
            <a:ext cx="12207387" cy="107190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5FD17561-C1C9-442B-8F40-BB8D969F7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346" y="260136"/>
            <a:ext cx="9678257" cy="53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9036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802F6-775A-4947-ACB9-CD60BE18E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Working Dataset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1752DC3-03D6-415C-9427-CFEA60FE58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3278331"/>
              </p:ext>
            </p:extLst>
          </p:nvPr>
        </p:nvGraphicFramePr>
        <p:xfrm>
          <a:off x="1023938" y="2286001"/>
          <a:ext cx="9720262" cy="2158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AFA93A5-2589-4FFE-8FB2-90E36F050E1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6163" t="50000" r="26133" b="33336"/>
          <a:stretch/>
        </p:blipFill>
        <p:spPr>
          <a:xfrm>
            <a:off x="776177" y="4645578"/>
            <a:ext cx="10227173" cy="193512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7807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E5BF6-8A85-43DF-A242-B8507CC73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Langdetect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61205E-BF5B-4DC5-A88A-9E5A50C11C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24" t="46700" r="29884" b="23193"/>
          <a:stretch/>
        </p:blipFill>
        <p:spPr>
          <a:xfrm>
            <a:off x="1276410" y="3019653"/>
            <a:ext cx="9324251" cy="34803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E7526F-59B7-475C-B32F-8AE3D0BA41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424" t="48632" r="35291" b="45411"/>
          <a:stretch/>
        </p:blipFill>
        <p:spPr>
          <a:xfrm>
            <a:off x="1270841" y="1920973"/>
            <a:ext cx="9324250" cy="7858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260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7CBF42-60E5-421A-BDF4-FCB617C492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1" t="7752" b="7752"/>
          <a:stretch/>
        </p:blipFill>
        <p:spPr>
          <a:xfrm>
            <a:off x="0" y="991632"/>
            <a:ext cx="12192000" cy="58663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F906CE4-4143-4C98-8867-DECECF27089A}"/>
              </a:ext>
            </a:extLst>
          </p:cNvPr>
          <p:cNvSpPr txBox="1"/>
          <p:nvPr/>
        </p:nvSpPr>
        <p:spPr>
          <a:xfrm>
            <a:off x="8176437" y="233917"/>
            <a:ext cx="23196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3">
                    <a:lumMod val="50000"/>
                  </a:schemeClr>
                </a:solidFill>
              </a:rPr>
              <a:t>#Debugging</a:t>
            </a:r>
          </a:p>
        </p:txBody>
      </p:sp>
    </p:spTree>
    <p:extLst>
      <p:ext uri="{BB962C8B-B14F-4D97-AF65-F5344CB8AC3E}">
        <p14:creationId xmlns:p14="http://schemas.microsoft.com/office/powerpoint/2010/main" val="1626680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194971-2F2D-44B0-8AE6-FF2DCCEE0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1FF9A61E-EB11-4C46-82E1-3E00A3B4B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E564EB3-35F2-4EFF-87DC-642DC0205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BA28970-3E8F-46CD-A302-42EE83668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89A9D4-CFC3-40C3-BB61-25A04A19E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dirty="0">
                <a:solidFill>
                  <a:schemeClr val="tx1">
                    <a:alpha val="80000"/>
                  </a:schemeClr>
                </a:solidFill>
              </a:rPr>
              <a:t>(2) Data Visualizations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811A5-44A2-4135-8C35-21F1C3CA6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51608" y="643467"/>
            <a:ext cx="309692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/>
              <a:t>Matplotlib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AE7893-212D-45CB-A5B0-AE377389A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66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9997BA-EB00-4D3D-AC80-E51C96CB8C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24" t="35751" r="21948" b="37201"/>
          <a:stretch/>
        </p:blipFill>
        <p:spPr>
          <a:xfrm>
            <a:off x="1031357" y="1201479"/>
            <a:ext cx="7849361" cy="222752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4AB6ED-F69D-4C2C-9D5A-C4D63A8D24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99" t="36718" r="26786" b="44284"/>
          <a:stretch/>
        </p:blipFill>
        <p:spPr>
          <a:xfrm>
            <a:off x="3456054" y="4104463"/>
            <a:ext cx="7849361" cy="17328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24D6D2-3B6C-4FE4-8056-209671246F85}"/>
              </a:ext>
            </a:extLst>
          </p:cNvPr>
          <p:cNvSpPr txBox="1"/>
          <p:nvPr/>
        </p:nvSpPr>
        <p:spPr>
          <a:xfrm>
            <a:off x="1127050" y="526016"/>
            <a:ext cx="1555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Line Graph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E5CC7E-BFAA-4626-A19E-6D8BB80BE5EC}"/>
              </a:ext>
            </a:extLst>
          </p:cNvPr>
          <p:cNvSpPr txBox="1"/>
          <p:nvPr/>
        </p:nvSpPr>
        <p:spPr>
          <a:xfrm>
            <a:off x="9221971" y="3434890"/>
            <a:ext cx="1327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Pie Chart</a:t>
            </a:r>
          </a:p>
        </p:txBody>
      </p:sp>
    </p:spTree>
    <p:extLst>
      <p:ext uri="{BB962C8B-B14F-4D97-AF65-F5344CB8AC3E}">
        <p14:creationId xmlns:p14="http://schemas.microsoft.com/office/powerpoint/2010/main" val="3996858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29F86-6676-4686-8F38-AAC54D63B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Munich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4DCF3A0-704C-4C86-AECA-9053CAF952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1237466"/>
              </p:ext>
            </p:extLst>
          </p:nvPr>
        </p:nvGraphicFramePr>
        <p:xfrm>
          <a:off x="3827721" y="1013711"/>
          <a:ext cx="7416911" cy="5248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2E0197FB-3C07-4996-A011-6AB6C7AEFC0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4" t="5582" r="4368" b="13489"/>
          <a:stretch/>
        </p:blipFill>
        <p:spPr>
          <a:xfrm>
            <a:off x="462517" y="2466755"/>
            <a:ext cx="3665136" cy="29479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5625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>
            <a:extLst>
              <a:ext uri="{FF2B5EF4-FFF2-40B4-BE49-F238E27FC236}">
                <a16:creationId xmlns:a16="http://schemas.microsoft.com/office/drawing/2014/main" id="{2BAF7F60-365E-4B65-A228-050B65B1B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425" y="795338"/>
            <a:ext cx="9201150" cy="526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45376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FDF9184F-952A-44CB-908C-12F49733B5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425" y="795337"/>
            <a:ext cx="8486775" cy="526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55476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E56ED71C-A380-4269-A506-4B3B47B05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206" y="780593"/>
            <a:ext cx="5234274" cy="5279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11F0C0-7156-4C34-885A-0EC8F7C07919}"/>
              </a:ext>
            </a:extLst>
          </p:cNvPr>
          <p:cNvSpPr txBox="1"/>
          <p:nvPr/>
        </p:nvSpPr>
        <p:spPr>
          <a:xfrm>
            <a:off x="1063256" y="6385184"/>
            <a:ext cx="25810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Source: </a:t>
            </a:r>
            <a:r>
              <a:rPr lang="en-US" sz="1400" dirty="0" err="1"/>
              <a:t>Statistisches</a:t>
            </a:r>
            <a:r>
              <a:rPr lang="en-US" sz="1400" dirty="0"/>
              <a:t> Amt München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32691A8-C8C2-4A8A-8272-DE37856F99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5" t="-1418" b="4058"/>
          <a:stretch/>
        </p:blipFill>
        <p:spPr>
          <a:xfrm>
            <a:off x="6170761" y="504825"/>
            <a:ext cx="5739033" cy="59597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6910646-EEC4-4003-AA53-F4710A5E37B1}"/>
              </a:ext>
            </a:extLst>
          </p:cNvPr>
          <p:cNvSpPr txBox="1"/>
          <p:nvPr/>
        </p:nvSpPr>
        <p:spPr>
          <a:xfrm>
            <a:off x="7654556" y="6385184"/>
            <a:ext cx="30134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Source: Information scraped with GOT3</a:t>
            </a:r>
          </a:p>
        </p:txBody>
      </p:sp>
    </p:spTree>
    <p:extLst>
      <p:ext uri="{BB962C8B-B14F-4D97-AF65-F5344CB8AC3E}">
        <p14:creationId xmlns:p14="http://schemas.microsoft.com/office/powerpoint/2010/main" val="706418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F0A24E-558C-4FAF-8B17-13E7D80A2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Research Question: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6278E-2220-44C6-9126-5E41AF2AD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1048" y="804333"/>
            <a:ext cx="6306003" cy="5249334"/>
          </a:xfrm>
        </p:spPr>
        <p:txBody>
          <a:bodyPr anchor="ctr">
            <a:normAutofit/>
          </a:bodyPr>
          <a:lstStyle/>
          <a:p>
            <a:r>
              <a:rPr lang="en-US" dirty="0"/>
              <a:t>General: </a:t>
            </a:r>
          </a:p>
          <a:p>
            <a:r>
              <a:rPr lang="en-US" sz="3200" dirty="0"/>
              <a:t>Is it feasible to use </a:t>
            </a:r>
            <a:r>
              <a:rPr lang="en-US" sz="3200" b="1" dirty="0">
                <a:solidFill>
                  <a:schemeClr val="accent4"/>
                </a:solidFill>
              </a:rPr>
              <a:t>language</a:t>
            </a:r>
            <a:r>
              <a:rPr lang="en-US" sz="3200" dirty="0"/>
              <a:t> in </a:t>
            </a:r>
            <a:r>
              <a:rPr lang="en-US" sz="3200" b="1" dirty="0">
                <a:solidFill>
                  <a:schemeClr val="accent2"/>
                </a:solidFill>
              </a:rPr>
              <a:t>social media </a:t>
            </a:r>
            <a:r>
              <a:rPr lang="en-US" sz="3200" dirty="0"/>
              <a:t>activity as a </a:t>
            </a:r>
            <a:r>
              <a:rPr lang="en-US" sz="3200" b="1" dirty="0">
                <a:solidFill>
                  <a:schemeClr val="tx2"/>
                </a:solidFill>
              </a:rPr>
              <a:t>proxy</a:t>
            </a:r>
            <a:r>
              <a:rPr lang="en-US" sz="3200" dirty="0"/>
              <a:t> for </a:t>
            </a:r>
            <a:r>
              <a:rPr lang="en-US" sz="3200" b="1" dirty="0">
                <a:solidFill>
                  <a:schemeClr val="tx2"/>
                </a:solidFill>
              </a:rPr>
              <a:t>demographic analysis</a:t>
            </a:r>
            <a:r>
              <a:rPr lang="en-US" sz="3200" dirty="0"/>
              <a:t>?</a:t>
            </a:r>
            <a:endParaRPr lang="en-US" sz="3200" b="1" dirty="0"/>
          </a:p>
          <a:p>
            <a:endParaRPr lang="en-US" b="1" dirty="0"/>
          </a:p>
          <a:p>
            <a:r>
              <a:rPr lang="en-US" dirty="0"/>
              <a:t>Specific:</a:t>
            </a:r>
          </a:p>
          <a:p>
            <a:r>
              <a:rPr lang="en-US" sz="3200" dirty="0"/>
              <a:t>How can the </a:t>
            </a:r>
            <a:r>
              <a:rPr lang="en-US" sz="3200" b="1" dirty="0">
                <a:solidFill>
                  <a:schemeClr val="accent4"/>
                </a:solidFill>
              </a:rPr>
              <a:t>language</a:t>
            </a:r>
            <a:r>
              <a:rPr lang="en-US" sz="3200" b="1" dirty="0"/>
              <a:t> </a:t>
            </a:r>
            <a:r>
              <a:rPr lang="en-US" sz="3200" dirty="0"/>
              <a:t>of</a:t>
            </a:r>
            <a:r>
              <a:rPr lang="en-US" sz="3200" b="1" dirty="0"/>
              <a:t> </a:t>
            </a:r>
            <a:r>
              <a:rPr lang="en-US" sz="3200" b="1" dirty="0">
                <a:solidFill>
                  <a:schemeClr val="accent2"/>
                </a:solidFill>
              </a:rPr>
              <a:t>Tweets</a:t>
            </a:r>
            <a:r>
              <a:rPr lang="en-US" sz="3200" b="1" dirty="0"/>
              <a:t> </a:t>
            </a:r>
            <a:r>
              <a:rPr lang="en-US" sz="3200" dirty="0"/>
              <a:t>be used to understand</a:t>
            </a:r>
            <a:r>
              <a:rPr lang="en-US" sz="3200" b="1" dirty="0"/>
              <a:t> </a:t>
            </a:r>
            <a:r>
              <a:rPr lang="en-US" sz="3200" b="1" dirty="0">
                <a:solidFill>
                  <a:schemeClr val="tx2"/>
                </a:solidFill>
              </a:rPr>
              <a:t>demographics</a:t>
            </a:r>
            <a:r>
              <a:rPr lang="en-US" sz="3200" b="1" dirty="0"/>
              <a:t> </a:t>
            </a:r>
            <a:r>
              <a:rPr lang="en-US" sz="3200" dirty="0"/>
              <a:t>and</a:t>
            </a:r>
            <a:r>
              <a:rPr lang="en-US" sz="3200" b="1" dirty="0"/>
              <a:t> </a:t>
            </a:r>
            <a:r>
              <a:rPr lang="en-US" sz="3200" b="1" dirty="0">
                <a:solidFill>
                  <a:schemeClr val="tx2"/>
                </a:solidFill>
              </a:rPr>
              <a:t>migration dynamics </a:t>
            </a:r>
            <a:r>
              <a:rPr lang="en-US" sz="3200" dirty="0"/>
              <a:t>in particular urban centers? </a:t>
            </a:r>
          </a:p>
        </p:txBody>
      </p:sp>
    </p:spTree>
    <p:extLst>
      <p:ext uri="{BB962C8B-B14F-4D97-AF65-F5344CB8AC3E}">
        <p14:creationId xmlns:p14="http://schemas.microsoft.com/office/powerpoint/2010/main" val="2715869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30100F-0725-49C8-BC8A-3090ADEF58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16" t="21741" r="8333" b="8763"/>
          <a:stretch/>
        </p:blipFill>
        <p:spPr>
          <a:xfrm>
            <a:off x="276225" y="1196397"/>
            <a:ext cx="10134600" cy="5509203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89AA6ACB-C36F-4997-9D05-03EC0BB00B51}"/>
              </a:ext>
            </a:extLst>
          </p:cNvPr>
          <p:cNvGrpSpPr/>
          <p:nvPr/>
        </p:nvGrpSpPr>
        <p:grpSpPr>
          <a:xfrm>
            <a:off x="2874716" y="2230867"/>
            <a:ext cx="6157519" cy="3994091"/>
            <a:chOff x="4655891" y="1727201"/>
            <a:chExt cx="6157519" cy="3994091"/>
          </a:xfrm>
        </p:grpSpPr>
        <p:cxnSp>
          <p:nvCxnSpPr>
            <p:cNvPr id="15" name="Connector: Curved 14">
              <a:extLst>
                <a:ext uri="{FF2B5EF4-FFF2-40B4-BE49-F238E27FC236}">
                  <a16:creationId xmlns:a16="http://schemas.microsoft.com/office/drawing/2014/main" id="{6CD945FC-3633-4D1C-AB69-7F47906DC971}"/>
                </a:ext>
              </a:extLst>
            </p:cNvPr>
            <p:cNvCxnSpPr/>
            <p:nvPr/>
          </p:nvCxnSpPr>
          <p:spPr>
            <a:xfrm rot="10800000">
              <a:off x="4655891" y="2676088"/>
              <a:ext cx="6157519" cy="3045204"/>
            </a:xfrm>
            <a:prstGeom prst="curvedConnector3">
              <a:avLst>
                <a:gd name="adj1" fmla="val 45096"/>
              </a:avLst>
            </a:prstGeom>
            <a:ln w="190500">
              <a:solidFill>
                <a:schemeClr val="accent2">
                  <a:alpha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ctor: Curved 18">
              <a:extLst>
                <a:ext uri="{FF2B5EF4-FFF2-40B4-BE49-F238E27FC236}">
                  <a16:creationId xmlns:a16="http://schemas.microsoft.com/office/drawing/2014/main" id="{14D87B2C-0965-46E7-8C7F-B32A75952D8B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5892802" y="1930402"/>
              <a:ext cx="1477817" cy="1071416"/>
            </a:xfrm>
            <a:prstGeom prst="curvedConnector3">
              <a:avLst>
                <a:gd name="adj1" fmla="val 50000"/>
              </a:avLst>
            </a:prstGeom>
            <a:ln w="190500">
              <a:solidFill>
                <a:schemeClr val="accent2">
                  <a:alpha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111BF602-0F76-47C1-8957-629927D0CC5D}"/>
              </a:ext>
            </a:extLst>
          </p:cNvPr>
          <p:cNvSpPr txBox="1">
            <a:spLocks/>
          </p:cNvSpPr>
          <p:nvPr/>
        </p:nvSpPr>
        <p:spPr>
          <a:xfrm>
            <a:off x="129666" y="141623"/>
            <a:ext cx="6306003" cy="96904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Our Expectations:</a:t>
            </a:r>
            <a:endParaRPr lang="en-US" sz="4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C6BB74F-34A5-4699-BED8-282DE184F95A}"/>
              </a:ext>
            </a:extLst>
          </p:cNvPr>
          <p:cNvSpPr txBox="1"/>
          <p:nvPr/>
        </p:nvSpPr>
        <p:spPr>
          <a:xfrm>
            <a:off x="10461062" y="225415"/>
            <a:ext cx="1661034" cy="6632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b="1" u="sng" dirty="0">
                <a:solidFill>
                  <a:schemeClr val="tx2">
                    <a:lumMod val="50000"/>
                  </a:schemeClr>
                </a:solidFill>
              </a:rPr>
              <a:t>2014</a:t>
            </a:r>
            <a:r>
              <a:rPr lang="en-US" sz="1700" dirty="0">
                <a:solidFill>
                  <a:schemeClr val="tx2">
                    <a:lumMod val="50000"/>
                  </a:schemeClr>
                </a:solidFill>
              </a:rPr>
              <a:t>-04-20</a:t>
            </a:r>
          </a:p>
          <a:p>
            <a:pPr algn="ctr"/>
            <a:r>
              <a:rPr lang="en-US" sz="1700" dirty="0">
                <a:solidFill>
                  <a:schemeClr val="tx2">
                    <a:lumMod val="50000"/>
                  </a:schemeClr>
                </a:solidFill>
              </a:rPr>
              <a:t>2014-07-20</a:t>
            </a:r>
          </a:p>
          <a:p>
            <a:pPr algn="ctr"/>
            <a:r>
              <a:rPr lang="en-US" sz="1700" dirty="0">
                <a:solidFill>
                  <a:schemeClr val="tx2">
                    <a:lumMod val="50000"/>
                  </a:schemeClr>
                </a:solidFill>
              </a:rPr>
              <a:t>2014-10-20</a:t>
            </a:r>
          </a:p>
          <a:p>
            <a:pPr algn="ctr"/>
            <a:r>
              <a:rPr lang="en-US" sz="1700" b="1" u="sng" dirty="0">
                <a:solidFill>
                  <a:schemeClr val="accent1">
                    <a:lumMod val="50000"/>
                  </a:schemeClr>
                </a:solidFill>
              </a:rPr>
              <a:t>2015</a:t>
            </a:r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-01-20</a:t>
            </a:r>
          </a:p>
          <a:p>
            <a:pPr algn="ctr"/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2015-04-20</a:t>
            </a:r>
          </a:p>
          <a:p>
            <a:pPr algn="ctr"/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2015-07-20</a:t>
            </a:r>
          </a:p>
          <a:p>
            <a:pPr algn="ctr"/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2015-10-20</a:t>
            </a:r>
          </a:p>
          <a:p>
            <a:pPr algn="ctr"/>
            <a:r>
              <a:rPr lang="en-US" sz="1700" b="1" u="sng" dirty="0">
                <a:solidFill>
                  <a:schemeClr val="accent2">
                    <a:lumMod val="50000"/>
                  </a:schemeClr>
                </a:solidFill>
              </a:rPr>
              <a:t>2016</a:t>
            </a:r>
            <a:r>
              <a:rPr lang="en-US" sz="1700" dirty="0">
                <a:solidFill>
                  <a:schemeClr val="accent2">
                    <a:lumMod val="50000"/>
                  </a:schemeClr>
                </a:solidFill>
              </a:rPr>
              <a:t>-01-20</a:t>
            </a:r>
          </a:p>
          <a:p>
            <a:pPr algn="ctr"/>
            <a:r>
              <a:rPr lang="en-US" sz="1700" dirty="0">
                <a:solidFill>
                  <a:schemeClr val="accent2">
                    <a:lumMod val="50000"/>
                  </a:schemeClr>
                </a:solidFill>
              </a:rPr>
              <a:t>2016-04-20</a:t>
            </a:r>
          </a:p>
          <a:p>
            <a:pPr algn="ctr"/>
            <a:r>
              <a:rPr lang="en-US" sz="1700" dirty="0">
                <a:solidFill>
                  <a:schemeClr val="accent2">
                    <a:lumMod val="50000"/>
                  </a:schemeClr>
                </a:solidFill>
              </a:rPr>
              <a:t>2016-07-20</a:t>
            </a:r>
          </a:p>
          <a:p>
            <a:pPr algn="ctr"/>
            <a:r>
              <a:rPr lang="en-US" sz="1700" dirty="0">
                <a:solidFill>
                  <a:schemeClr val="accent2">
                    <a:lumMod val="50000"/>
                  </a:schemeClr>
                </a:solidFill>
              </a:rPr>
              <a:t>2016-10-20</a:t>
            </a:r>
          </a:p>
          <a:p>
            <a:pPr algn="ctr"/>
            <a:r>
              <a:rPr lang="en-US" sz="1700" b="1" u="sng" dirty="0">
                <a:solidFill>
                  <a:schemeClr val="accent3">
                    <a:lumMod val="50000"/>
                  </a:schemeClr>
                </a:solidFill>
              </a:rPr>
              <a:t>2017</a:t>
            </a:r>
            <a:r>
              <a:rPr lang="en-US" sz="1700" dirty="0">
                <a:solidFill>
                  <a:schemeClr val="accent3">
                    <a:lumMod val="50000"/>
                  </a:schemeClr>
                </a:solidFill>
              </a:rPr>
              <a:t>-01-20</a:t>
            </a:r>
          </a:p>
          <a:p>
            <a:pPr algn="ctr"/>
            <a:r>
              <a:rPr lang="en-US" sz="1700" dirty="0">
                <a:solidFill>
                  <a:schemeClr val="accent3">
                    <a:lumMod val="50000"/>
                  </a:schemeClr>
                </a:solidFill>
              </a:rPr>
              <a:t>2017-04-20</a:t>
            </a:r>
          </a:p>
          <a:p>
            <a:pPr algn="ctr"/>
            <a:r>
              <a:rPr lang="en-US" sz="1700" dirty="0">
                <a:solidFill>
                  <a:schemeClr val="accent3">
                    <a:lumMod val="50000"/>
                  </a:schemeClr>
                </a:solidFill>
              </a:rPr>
              <a:t>2017-07-20</a:t>
            </a:r>
          </a:p>
          <a:p>
            <a:pPr algn="ctr"/>
            <a:r>
              <a:rPr lang="en-US" sz="1700" dirty="0">
                <a:solidFill>
                  <a:schemeClr val="accent3">
                    <a:lumMod val="50000"/>
                  </a:schemeClr>
                </a:solidFill>
              </a:rPr>
              <a:t>2017-10-20</a:t>
            </a:r>
          </a:p>
          <a:p>
            <a:pPr algn="ctr"/>
            <a:r>
              <a:rPr lang="en-US" sz="1700" b="1" u="sng" dirty="0">
                <a:solidFill>
                  <a:schemeClr val="accent4">
                    <a:lumMod val="50000"/>
                  </a:schemeClr>
                </a:solidFill>
              </a:rPr>
              <a:t>2018</a:t>
            </a:r>
            <a:r>
              <a:rPr lang="en-US" sz="1700" dirty="0">
                <a:solidFill>
                  <a:schemeClr val="accent4">
                    <a:lumMod val="50000"/>
                  </a:schemeClr>
                </a:solidFill>
              </a:rPr>
              <a:t>-01-20</a:t>
            </a:r>
          </a:p>
          <a:p>
            <a:pPr algn="ctr"/>
            <a:r>
              <a:rPr lang="en-US" sz="1700" dirty="0">
                <a:solidFill>
                  <a:schemeClr val="accent4">
                    <a:lumMod val="50000"/>
                  </a:schemeClr>
                </a:solidFill>
              </a:rPr>
              <a:t>2018-04-20</a:t>
            </a:r>
          </a:p>
          <a:p>
            <a:pPr algn="ctr"/>
            <a:r>
              <a:rPr lang="en-US" sz="1700" dirty="0">
                <a:solidFill>
                  <a:schemeClr val="accent4">
                    <a:lumMod val="50000"/>
                  </a:schemeClr>
                </a:solidFill>
              </a:rPr>
              <a:t>2018-07-20</a:t>
            </a:r>
          </a:p>
          <a:p>
            <a:pPr algn="ctr"/>
            <a:r>
              <a:rPr lang="en-US" sz="1700" dirty="0">
                <a:solidFill>
                  <a:schemeClr val="accent4">
                    <a:lumMod val="50000"/>
                  </a:schemeClr>
                </a:solidFill>
              </a:rPr>
              <a:t>2018-10-20</a:t>
            </a:r>
          </a:p>
          <a:p>
            <a:pPr algn="ctr"/>
            <a:r>
              <a:rPr lang="en-US" sz="1700" b="1" u="sng" dirty="0">
                <a:solidFill>
                  <a:schemeClr val="accent5">
                    <a:lumMod val="50000"/>
                  </a:schemeClr>
                </a:solidFill>
              </a:rPr>
              <a:t>2019</a:t>
            </a:r>
            <a:r>
              <a:rPr lang="en-US" sz="1700" dirty="0">
                <a:solidFill>
                  <a:schemeClr val="accent5">
                    <a:lumMod val="50000"/>
                  </a:schemeClr>
                </a:solidFill>
              </a:rPr>
              <a:t>-01-20</a:t>
            </a:r>
          </a:p>
          <a:p>
            <a:pPr algn="ctr"/>
            <a:r>
              <a:rPr lang="en-US" sz="1700" dirty="0">
                <a:solidFill>
                  <a:schemeClr val="accent5">
                    <a:lumMod val="50000"/>
                  </a:schemeClr>
                </a:solidFill>
              </a:rPr>
              <a:t>2019-04-20</a:t>
            </a:r>
          </a:p>
          <a:p>
            <a:pPr algn="ctr"/>
            <a:r>
              <a:rPr lang="en-US" sz="1700" dirty="0">
                <a:solidFill>
                  <a:schemeClr val="accent5">
                    <a:lumMod val="50000"/>
                  </a:schemeClr>
                </a:solidFill>
              </a:rPr>
              <a:t>2019-07-20</a:t>
            </a:r>
          </a:p>
          <a:p>
            <a:pPr algn="ctr"/>
            <a:r>
              <a:rPr lang="en-US" sz="1700" dirty="0">
                <a:solidFill>
                  <a:schemeClr val="accent5">
                    <a:lumMod val="50000"/>
                  </a:schemeClr>
                </a:solidFill>
              </a:rPr>
              <a:t>2019-10-20</a:t>
            </a:r>
          </a:p>
          <a:p>
            <a:pPr algn="ctr"/>
            <a:r>
              <a:rPr lang="en-US" sz="1700" b="1" u="sng" dirty="0">
                <a:solidFill>
                  <a:schemeClr val="accent6">
                    <a:lumMod val="50000"/>
                  </a:schemeClr>
                </a:solidFill>
              </a:rPr>
              <a:t>2020</a:t>
            </a:r>
            <a:r>
              <a:rPr lang="en-US" sz="1700" dirty="0">
                <a:solidFill>
                  <a:schemeClr val="accent6">
                    <a:lumMod val="50000"/>
                  </a:schemeClr>
                </a:solidFill>
              </a:rPr>
              <a:t>-01-20</a:t>
            </a:r>
          </a:p>
          <a:p>
            <a:pPr algn="ctr"/>
            <a:r>
              <a:rPr lang="en-US" sz="1700" dirty="0">
                <a:solidFill>
                  <a:schemeClr val="accent6">
                    <a:lumMod val="50000"/>
                  </a:schemeClr>
                </a:solidFill>
              </a:rPr>
              <a:t>2020-04-20</a:t>
            </a:r>
          </a:p>
        </p:txBody>
      </p:sp>
    </p:spTree>
    <p:extLst>
      <p:ext uri="{BB962C8B-B14F-4D97-AF65-F5344CB8AC3E}">
        <p14:creationId xmlns:p14="http://schemas.microsoft.com/office/powerpoint/2010/main" val="1154769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A6856-F39B-47DA-A697-F007D4900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Overview of the Project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A8EBD86-808E-4AD0-8505-D5ED9FF4A9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7001742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0998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194971-2F2D-44B0-8AE6-FF2DCCEE0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1FF9A61E-EB11-4C46-82E1-3E00A3B4B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E564EB3-35F2-4EFF-87DC-642DC0205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BA28970-3E8F-46CD-A302-42EE83668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490F6-A904-44F7-8D53-0F9794BB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>
                <a:solidFill>
                  <a:schemeClr val="tx1">
                    <a:alpha val="80000"/>
                  </a:schemeClr>
                </a:solidFill>
              </a:rPr>
              <a:t>(0) Getting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1B72D-9BAC-4602-B008-6DA6B961A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51608" y="643467"/>
            <a:ext cx="309692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b="1" dirty="0"/>
              <a:t>Two options:</a:t>
            </a:r>
          </a:p>
          <a:p>
            <a:endParaRPr lang="en-US" sz="2000" dirty="0"/>
          </a:p>
          <a:p>
            <a:pPr lvl="0"/>
            <a:r>
              <a:rPr lang="en-US" sz="2000" b="1" dirty="0"/>
              <a:t>(a) </a:t>
            </a:r>
            <a:r>
              <a:rPr lang="en-US" sz="2000" dirty="0"/>
              <a:t>Internet Archive (Spritzer stream)</a:t>
            </a:r>
          </a:p>
          <a:p>
            <a:pPr lvl="0"/>
            <a:r>
              <a:rPr lang="en-US" sz="2000" b="1" dirty="0"/>
              <a:t>(b) </a:t>
            </a:r>
            <a:r>
              <a:rPr lang="en-US" sz="2000" dirty="0"/>
              <a:t>Scrapping Twitter (GOT3)</a:t>
            </a:r>
          </a:p>
          <a:p>
            <a:endParaRPr lang="en-US" sz="20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AE7893-212D-45CB-A5B0-AE377389A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0945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3B90841-1E7A-4D90-A783-44457E29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Internet Archive</a:t>
            </a:r>
          </a:p>
        </p:txBody>
      </p:sp>
      <p:pic>
        <p:nvPicPr>
          <p:cNvPr id="1028" name="Picture 4" descr="item image #1">
            <a:extLst>
              <a:ext uri="{FF2B5EF4-FFF2-40B4-BE49-F238E27FC236}">
                <a16:creationId xmlns:a16="http://schemas.microsoft.com/office/drawing/2014/main" id="{9211FDF7-AF95-4BF7-B4F8-AD74D4DC1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8556" y="2351441"/>
            <a:ext cx="3084267" cy="3068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B9360E8-AB2B-48F0-A4F0-724A117378B4}"/>
              </a:ext>
            </a:extLst>
          </p:cNvPr>
          <p:cNvSpPr/>
          <p:nvPr/>
        </p:nvSpPr>
        <p:spPr>
          <a:xfrm>
            <a:off x="5063613" y="2286000"/>
            <a:ext cx="5680587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b="1" dirty="0"/>
              <a:t>The Twitter Stream Grab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dirty="0"/>
              <a:t>Simple collection of JSON grabbed from the general Twitter stream.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b="1" i="0" dirty="0">
              <a:effectLst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i="0" dirty="0">
                <a:effectLst/>
              </a:rPr>
              <a:t>1% </a:t>
            </a:r>
            <a:r>
              <a:rPr lang="en-US" b="1" dirty="0"/>
              <a:t>of all Tweets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b="1" i="0" dirty="0">
              <a:effectLst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i="0" dirty="0">
                <a:effectLst/>
              </a:rPr>
              <a:t>April 2015: 38.1 GB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b="1" i="0" dirty="0">
              <a:effectLst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/>
              <a:t>ADVANTAGE: Language information included.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/>
              <a:t>PROBLEM: [Sanity check] No geo location data.</a:t>
            </a:r>
          </a:p>
        </p:txBody>
      </p:sp>
    </p:spTree>
    <p:extLst>
      <p:ext uri="{BB962C8B-B14F-4D97-AF65-F5344CB8AC3E}">
        <p14:creationId xmlns:p14="http://schemas.microsoft.com/office/powerpoint/2010/main" val="2611165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E6A5126-3382-4EE0-9ECA-CC63403C4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49" t="20617" r="20900"/>
          <a:stretch/>
        </p:blipFill>
        <p:spPr>
          <a:xfrm>
            <a:off x="2413591" y="1213049"/>
            <a:ext cx="7028122" cy="52877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41F4F7C-5281-4798-8A64-AF1BD465B008}"/>
              </a:ext>
            </a:extLst>
          </p:cNvPr>
          <p:cNvSpPr/>
          <p:nvPr/>
        </p:nvSpPr>
        <p:spPr>
          <a:xfrm>
            <a:off x="7123814" y="5273749"/>
            <a:ext cx="1127051" cy="1106082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B204F4-3E5B-48CB-84F9-2146D34881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936" t="23034" r="21338" b="70848"/>
          <a:stretch/>
        </p:blipFill>
        <p:spPr>
          <a:xfrm>
            <a:off x="2413590" y="544076"/>
            <a:ext cx="7028121" cy="4179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0327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1D744-4797-41E6-A977-6AAC8C18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Scraping Twitter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F28BBB-2C0C-4587-9996-7272BF43A3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512" t="63538" r="21948" b="22489"/>
          <a:stretch/>
        </p:blipFill>
        <p:spPr>
          <a:xfrm>
            <a:off x="393405" y="3970230"/>
            <a:ext cx="11338880" cy="16650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DCD654-F9B6-44A0-8B8E-D92FEFA992CE}"/>
              </a:ext>
            </a:extLst>
          </p:cNvPr>
          <p:cNvSpPr/>
          <p:nvPr/>
        </p:nvSpPr>
        <p:spPr>
          <a:xfrm>
            <a:off x="1024128" y="2286000"/>
            <a:ext cx="5680587" cy="683053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b="1" dirty="0"/>
              <a:t>Package: </a:t>
            </a:r>
            <a:r>
              <a:rPr lang="en-US" sz="2400" dirty="0"/>
              <a:t>Get Old Tweets 3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A90C5A-8C8E-4E84-A592-EF6010A7AD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865" t="24160" r="30145" b="71690"/>
          <a:stretch/>
        </p:blipFill>
        <p:spPr>
          <a:xfrm>
            <a:off x="393405" y="2969053"/>
            <a:ext cx="11338879" cy="5928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F5DC309-756C-440E-B5FE-0BABA5687BFA}"/>
              </a:ext>
            </a:extLst>
          </p:cNvPr>
          <p:cNvSpPr/>
          <p:nvPr/>
        </p:nvSpPr>
        <p:spPr>
          <a:xfrm>
            <a:off x="3447465" y="6032696"/>
            <a:ext cx="4873397" cy="480176"/>
          </a:xfrm>
          <a:prstGeom prst="rect">
            <a:avLst/>
          </a:prstGeom>
        </p:spPr>
        <p:txBody>
          <a:bodyPr vert="horz" lIns="45720" tIns="45720" rIns="45720" bIns="45720" rtlCol="0">
            <a:normAutofit lnSpcReduction="10000"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b="1" dirty="0"/>
              <a:t>Use for all cities and dates!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060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E194971-2F2D-44B0-8AE6-FF2DCCEE0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1FF9A61E-EB11-4C46-82E1-3E00A3B4B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E564EB3-35F2-4EFF-87DC-642DC0205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BA28970-3E8F-46CD-A302-42EE83668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89A9D4-CFC3-40C3-BB61-25A04A19E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dirty="0">
                <a:solidFill>
                  <a:schemeClr val="tx1">
                    <a:alpha val="80000"/>
                  </a:schemeClr>
                </a:solidFill>
              </a:rPr>
              <a:t>(1) Analyzing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811A5-44A2-4135-8C35-21F1C3CA6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51608" y="643467"/>
            <a:ext cx="309692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/>
              <a:t>Cleaning Data</a:t>
            </a:r>
          </a:p>
          <a:p>
            <a:r>
              <a:rPr lang="en-US" sz="2000" dirty="0" err="1"/>
              <a:t>Langdetect</a:t>
            </a:r>
            <a:endParaRPr lang="en-US" sz="2000" dirty="0"/>
          </a:p>
          <a:p>
            <a:r>
              <a:rPr lang="en-US" sz="2000" dirty="0"/>
              <a:t>Pandas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AE7893-212D-45CB-A5B0-AE377389A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1679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308</Words>
  <Application>Microsoft Office PowerPoint</Application>
  <PresentationFormat>Widescreen</PresentationFormat>
  <Paragraphs>100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Tw Cen MT</vt:lpstr>
      <vt:lpstr>Tw Cen MT Condensed</vt:lpstr>
      <vt:lpstr>Wingdings 3</vt:lpstr>
      <vt:lpstr>Integral</vt:lpstr>
      <vt:lpstr>Estimating Demographics and migration Using Twitter</vt:lpstr>
      <vt:lpstr>Research Question:</vt:lpstr>
      <vt:lpstr>PowerPoint Presentation</vt:lpstr>
      <vt:lpstr>General Overview of the Project</vt:lpstr>
      <vt:lpstr>(0) Getting Data</vt:lpstr>
      <vt:lpstr>Internet Archive</vt:lpstr>
      <vt:lpstr>PowerPoint Presentation</vt:lpstr>
      <vt:lpstr>Scraping Twitter</vt:lpstr>
      <vt:lpstr>(1) Analyzing Data</vt:lpstr>
      <vt:lpstr>Constructing Working Dataset</vt:lpstr>
      <vt:lpstr>Using Langdetect</vt:lpstr>
      <vt:lpstr>PowerPoint Presentation</vt:lpstr>
      <vt:lpstr>(2) Data Visualizations</vt:lpstr>
      <vt:lpstr>PowerPoint Presentation</vt:lpstr>
      <vt:lpstr>Munich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Estimating Demographics and migration Using Twitter</dc:title>
  <dc:creator>Juan Carlos Salamanca</dc:creator>
  <cp:lastModifiedBy>Juan Carlos Salamanca</cp:lastModifiedBy>
  <cp:revision>8</cp:revision>
  <dcterms:created xsi:type="dcterms:W3CDTF">2020-04-22T22:00:31Z</dcterms:created>
  <dcterms:modified xsi:type="dcterms:W3CDTF">2020-04-23T23:38:31Z</dcterms:modified>
</cp:coreProperties>
</file>